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2000"/>
  <p:notesSz cx="6858000" cy="9144000"/>
  <p:embeddedFontLst>
    <p:embeddedFont>
      <p:font typeface="Corbel"/>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26" roundtripDataSignature="AMtx7mhaQpOi5aepNxsCwILrc1TQZIjB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Corbel-regular.fntdata"/><Relationship Id="rId21" Type="http://schemas.openxmlformats.org/officeDocument/2006/relationships/slide" Target="slides/slide15.xml"/><Relationship Id="rId24" Type="http://schemas.openxmlformats.org/officeDocument/2006/relationships/font" Target="fonts/Corbel-italic.fntdata"/><Relationship Id="rId23" Type="http://schemas.openxmlformats.org/officeDocument/2006/relationships/font" Target="fonts/Corbel-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customschemas.google.com/relationships/presentationmetadata" Target="metadata"/><Relationship Id="rId25" Type="http://schemas.openxmlformats.org/officeDocument/2006/relationships/font" Target="fonts/Corbel-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v.br/anac/pt-br/assuntos/dados-e-estatisticas/mercado-de-transporte-aereo/consulta-interativa/demanda-e-oferta-origem-destin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pt-BR"/>
              <a:t>Boas Vinda! </a:t>
            </a:r>
            <a:endParaRPr/>
          </a:p>
          <a:p>
            <a:pPr indent="0" lvl="0" marL="0" rtl="0" algn="l">
              <a:lnSpc>
                <a:spcPct val="100000"/>
              </a:lnSpc>
              <a:spcBef>
                <a:spcPts val="0"/>
              </a:spcBef>
              <a:spcAft>
                <a:spcPts val="0"/>
              </a:spcAft>
              <a:buSzPts val="1400"/>
              <a:buNone/>
            </a:pPr>
            <a:r>
              <a:rPr lang="pt-BR"/>
              <a:t>Boa noite a todos, como estamos há (algum tempo) juntos nós conhecemos por foto do perfil, Iniciais do nome (ex. RS) ou  e pela voz.  </a:t>
            </a:r>
            <a:endParaRPr/>
          </a:p>
          <a:p>
            <a:pPr indent="0" lvl="0" marL="0" rtl="0" algn="l">
              <a:lnSpc>
                <a:spcPct val="100000"/>
              </a:lnSpc>
              <a:spcBef>
                <a:spcPts val="0"/>
              </a:spcBef>
              <a:spcAft>
                <a:spcPts val="0"/>
              </a:spcAft>
              <a:buSzPts val="1400"/>
              <a:buNone/>
            </a:pPr>
            <a:r>
              <a:rPr lang="pt-BR"/>
              <a:t>Hoje     →  Próximo (Apresentação da Equipe).</a:t>
            </a:r>
            <a:endParaRPr/>
          </a:p>
        </p:txBody>
      </p:sp>
      <p:sp>
        <p:nvSpPr>
          <p:cNvPr id="448" name="Google Shape;44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0490fc9d96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g10490fc9d96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pt-BR">
                <a:highlight>
                  <a:srgbClr val="FFFF00"/>
                </a:highlight>
                <a:latin typeface="Times New Roman"/>
                <a:ea typeface="Times New Roman"/>
                <a:cs typeface="Times New Roman"/>
                <a:sym typeface="Times New Roman"/>
              </a:rPr>
              <a:t>- Definição clara da </a:t>
            </a:r>
            <a:r>
              <a:rPr i="1" lang="pt-BR">
                <a:highlight>
                  <a:srgbClr val="FFFF00"/>
                </a:highlight>
                <a:latin typeface="Times New Roman"/>
                <a:ea typeface="Times New Roman"/>
                <a:cs typeface="Times New Roman"/>
                <a:sym typeface="Times New Roman"/>
              </a:rPr>
              <a:t>target</a:t>
            </a:r>
            <a:r>
              <a:rPr lang="pt-BR">
                <a:highlight>
                  <a:srgbClr val="FFFF00"/>
                </a:highlight>
                <a:latin typeface="Times New Roman"/>
                <a:ea typeface="Times New Roman"/>
                <a:cs typeface="Times New Roman"/>
                <a:sym typeface="Times New Roman"/>
              </a:rPr>
              <a:t> e das </a:t>
            </a:r>
            <a:r>
              <a:rPr i="1" lang="pt-BR">
                <a:highlight>
                  <a:srgbClr val="FFFF00"/>
                </a:highlight>
                <a:latin typeface="Times New Roman"/>
                <a:ea typeface="Times New Roman"/>
                <a:cs typeface="Times New Roman"/>
                <a:sym typeface="Times New Roman"/>
              </a:rPr>
              <a:t>features </a:t>
            </a:r>
            <a:r>
              <a:rPr lang="pt-BR">
                <a:highlight>
                  <a:srgbClr val="FFFF00"/>
                </a:highlight>
                <a:latin typeface="Times New Roman"/>
                <a:ea typeface="Times New Roman"/>
                <a:cs typeface="Times New Roman"/>
                <a:sym typeface="Times New Roman"/>
              </a:rPr>
              <a:t>relevantes;</a:t>
            </a:r>
            <a:endParaRPr>
              <a:highlight>
                <a:srgbClr val="FFFF00"/>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hr_partida_real: Horário de partida do voo, apurado pelo critério do calço e descalço.</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nm_dia_semana_referencia: Nome do dia da semana de referência.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nr_mes_referencia: Número do mês de referência.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nr_ano_referencia: Ano de Referência.'empresa',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sg_equipamento_icao: Designador ICAO do modelo da aeronave (“Type Designator”)</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sg_icao_origem: Sigla ICAO do aeródromo de origem.</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sg_icao_destino: Sigla ICAO do aeródromo de destino.</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kg_payload: Capacidade Payload, expressa em quilogramas.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nr_ask: Refere-se ao volume de Assentos Quilômetros Oferecidos (Available Seat Kilometer).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nr_rpk: Refere-se ao volume de Passageiros Quilômetros Transportados (Revenue Passenger Kilometer). É calculado, em cada etapa básica, pelo produto entre o número de passageiros pagos e a distância da etapa.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É calculado, em cada etapa básica, pelo produto entre o número de assentos oferecidos e a distância da etapa.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km_distancia: Distância, expressa em quilômetros, entre os aeródromos de origem e destino da etapa, considerando a curvatura do planeta terra.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lt_combustivel: Quantidade de combustível consumida, expressa em litros.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nr_passag_pagos: Número de passageiros que ocupam assentos comercializados ao público e que geram receita, com a compra de assentos, para a empresa de transporte aéreo.</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highlight>
                  <a:srgbClr val="FFFF00"/>
                </a:highlight>
                <a:latin typeface="Times New Roman"/>
                <a:ea typeface="Times New Roman"/>
                <a:cs typeface="Times New Roman"/>
                <a:sym typeface="Times New Roman"/>
              </a:rPr>
              <a:t>- Transformação dos dados e criação de novas features;</a:t>
            </a:r>
            <a:endParaRPr>
              <a:highlight>
                <a:srgbClr val="FFFF00"/>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ticket_medio: Valor médio da passagem do voo.</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dolar: Cotação dolar-real.</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feriado: Coluna categórica que sinaliza (com 1 ou 0) se o voo é próximo a feriado nacional.</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vcmb: Coluna categórica que sinaliza se o voo possui concorrente mais barato e mais caro para o mesmo trecho e data (‘mais barato’, ‘mais caro’, ‘sem concorrência’)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p:txBody>
      </p:sp>
      <p:sp>
        <p:nvSpPr>
          <p:cNvPr id="557" name="Google Shape;557;g10490fc9d96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0490fc9d9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g10490fc9d96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 Definição clara da </a:t>
            </a:r>
            <a:r>
              <a:rPr i="1" lang="pt-BR">
                <a:latin typeface="Times New Roman"/>
                <a:ea typeface="Times New Roman"/>
                <a:cs typeface="Times New Roman"/>
                <a:sym typeface="Times New Roman"/>
              </a:rPr>
              <a:t>target </a:t>
            </a:r>
            <a:r>
              <a:rPr lang="pt-BR">
                <a:latin typeface="Times New Roman"/>
                <a:ea typeface="Times New Roman"/>
                <a:cs typeface="Times New Roman"/>
                <a:sym typeface="Times New Roman"/>
              </a:rPr>
              <a:t>e das </a:t>
            </a:r>
            <a:r>
              <a:rPr i="1" lang="pt-BR">
                <a:latin typeface="Times New Roman"/>
                <a:ea typeface="Times New Roman"/>
                <a:cs typeface="Times New Roman"/>
                <a:sym typeface="Times New Roman"/>
              </a:rPr>
              <a:t>features </a:t>
            </a:r>
            <a:r>
              <a:rPr lang="pt-BR">
                <a:latin typeface="Times New Roman"/>
                <a:ea typeface="Times New Roman"/>
                <a:cs typeface="Times New Roman"/>
                <a:sym typeface="Times New Roman"/>
              </a:rPr>
              <a:t>relevantes;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hr_partida_real: Horário de partida do voo, apurado pelo critério do calço e descalço.</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nm_dia_semana_referencia: Nome do dia da semana de referência.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nr_mes_referencia: Número do mês de referência.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nr_ano_referencia: Ano de Referência.'empresa',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sg_equipamento_icao: Designador ICAO do modelo da aeronave (“Type Designator”)</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sg_icao_origem: Sigla ICAO do aeródromo de origem.</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sg_icao_destino: Sigla ICAO do aeródromo de destino.</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kg_payload: Capacidade Payload, expressa em quilogramas.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nr_ask: Refere-se ao volume de Assentos Quilômetros Oferecidos (Available Seat Kilometer).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nr_rpk: Refere-se ao volume de Passageiros Quilômetros Transportados (Revenue Passenger Kilometer). É calculado, em cada etapa básica, pelo produto entre o número de passageiros pagos e a distância da etapa.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É calculado, em cada etapa básica, pelo produto entre o número de assentos oferecidos e a distância da etapa.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km_distancia: Distância, expressa em quilômetros, entre os aeródromos de origem e destino da etapa, considerando a curvatura do planeta terra.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lt_combustivel: Quantidade de combustível consumida, expressa em litros.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highlight>
                  <a:srgbClr val="FFFF00"/>
                </a:highlight>
                <a:latin typeface="Times New Roman"/>
                <a:ea typeface="Times New Roman"/>
                <a:cs typeface="Times New Roman"/>
                <a:sym typeface="Times New Roman"/>
              </a:rPr>
              <a:t>- Transformação dos dados e criação de novas </a:t>
            </a:r>
            <a:r>
              <a:rPr i="1" lang="pt-BR">
                <a:highlight>
                  <a:srgbClr val="FFFF00"/>
                </a:highlight>
                <a:latin typeface="Times New Roman"/>
                <a:ea typeface="Times New Roman"/>
                <a:cs typeface="Times New Roman"/>
                <a:sym typeface="Times New Roman"/>
              </a:rPr>
              <a:t>features</a:t>
            </a:r>
            <a:r>
              <a:rPr lang="pt-BR">
                <a:highlight>
                  <a:srgbClr val="FFFF00"/>
                </a:highlight>
                <a:latin typeface="Times New Roman"/>
                <a:ea typeface="Times New Roman"/>
                <a:cs typeface="Times New Roman"/>
                <a:sym typeface="Times New Roman"/>
              </a:rPr>
              <a:t>;</a:t>
            </a:r>
            <a:endParaRPr>
              <a:highlight>
                <a:srgbClr val="FFFF00"/>
              </a:highlight>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‘feriados’,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'ticket_medio',</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‘dolar’,</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‘lf’ (target)</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‘risco prejuízo’ (target)</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p:txBody>
      </p:sp>
      <p:sp>
        <p:nvSpPr>
          <p:cNvPr id="566" name="Google Shape;566;g10490fc9d96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0490fc9d96_0_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10490fc9d96_0_5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10490fc9d96_0_5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490fc9d96_0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10490fc9d96_0_5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g10490fc9d96_0_5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0490fc9d96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10490fc9d96_0_5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3" name="Google Shape;593;g10490fc9d96_0_5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0490fc9d96_0_5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2" name="Google Shape;602;g10490fc9d96_0_5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3" name="Google Shape;603;g10490fc9d96_0_5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490fc9d96_0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10490fc9d96_0_5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pt-BR"/>
              <a:t>Apresentação da Equipe!</a:t>
            </a:r>
            <a:endParaRPr/>
          </a:p>
          <a:p>
            <a:pPr indent="0" lvl="0" marL="0" rtl="0" algn="l">
              <a:lnSpc>
                <a:spcPct val="100000"/>
              </a:lnSpc>
              <a:spcBef>
                <a:spcPts val="0"/>
              </a:spcBef>
              <a:spcAft>
                <a:spcPts val="0"/>
              </a:spcAft>
              <a:buSzPts val="1400"/>
              <a:buNone/>
            </a:pPr>
            <a:r>
              <a:rPr lang="pt-BR"/>
              <a:t>Cada um abre a câmera e se apresenta brevemente;</a:t>
            </a:r>
            <a:endParaRPr/>
          </a:p>
          <a:p>
            <a:pPr indent="0" lvl="0" marL="0" rtl="0" algn="l">
              <a:lnSpc>
                <a:spcPct val="100000"/>
              </a:lnSpc>
              <a:spcBef>
                <a:spcPts val="0"/>
              </a:spcBef>
              <a:spcAft>
                <a:spcPts val="0"/>
              </a:spcAft>
              <a:buSzPts val="1400"/>
              <a:buNone/>
            </a:pPr>
            <a:r>
              <a:rPr lang="pt-BR"/>
              <a:t>Nome; Profissão; Algum Hob (esquisito).</a:t>
            </a:r>
            <a:endParaRPr/>
          </a:p>
          <a:p>
            <a:pPr indent="0" lvl="0" marL="0" rtl="0" algn="l">
              <a:lnSpc>
                <a:spcPct val="100000"/>
              </a:lnSpc>
              <a:spcBef>
                <a:spcPts val="0"/>
              </a:spcBef>
              <a:spcAft>
                <a:spcPts val="0"/>
              </a:spcAft>
              <a:buSzPts val="1400"/>
              <a:buNone/>
            </a:pPr>
            <a:r>
              <a:rPr lang="pt-BR"/>
              <a:t>No entanto →  (Próximo)</a:t>
            </a:r>
            <a:endParaRPr/>
          </a:p>
        </p:txBody>
      </p:sp>
      <p:sp>
        <p:nvSpPr>
          <p:cNvPr id="459" name="Google Shape;459;g10490fc9d96_0_5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490fc9d96_0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10490fc9d96_0_5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pt-BR"/>
              <a:t>Tópicos</a:t>
            </a:r>
            <a:endParaRPr/>
          </a:p>
          <a:p>
            <a:pPr indent="0" lvl="0" marL="0" rtl="0" algn="l">
              <a:lnSpc>
                <a:spcPct val="100000"/>
              </a:lnSpc>
              <a:spcBef>
                <a:spcPts val="0"/>
              </a:spcBef>
              <a:spcAft>
                <a:spcPts val="0"/>
              </a:spcAft>
              <a:buSzPts val="1400"/>
              <a:buNone/>
            </a:pPr>
            <a:r>
              <a:rPr lang="pt-BR"/>
              <a:t>Viemos apresentar o que nossa equipe elaborou sobre os temas indicados na agenda;</a:t>
            </a:r>
            <a:endParaRPr/>
          </a:p>
          <a:p>
            <a:pPr indent="0" lvl="0" marL="0" rtl="0" algn="l">
              <a:lnSpc>
                <a:spcPct val="100000"/>
              </a:lnSpc>
              <a:spcBef>
                <a:spcPts val="0"/>
              </a:spcBef>
              <a:spcAft>
                <a:spcPts val="0"/>
              </a:spcAft>
              <a:buSzPts val="1400"/>
              <a:buNone/>
            </a:pPr>
            <a:r>
              <a:rPr lang="pt-BR"/>
              <a:t>Sendo assim… → (Próximo)</a:t>
            </a:r>
            <a:endParaRPr/>
          </a:p>
        </p:txBody>
      </p:sp>
      <p:sp>
        <p:nvSpPr>
          <p:cNvPr id="476" name="Google Shape;476;g10490fc9d96_0_5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Font typeface="Times New Roman"/>
              <a:buChar char="●"/>
            </a:pPr>
            <a:r>
              <a:rPr lang="pt-BR">
                <a:latin typeface="Times New Roman"/>
                <a:ea typeface="Times New Roman"/>
                <a:cs typeface="Times New Roman"/>
                <a:sym typeface="Times New Roman"/>
              </a:rPr>
              <a:t>Entendimento do Negócio</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400"/>
              <a:buFont typeface="Arial"/>
              <a:buNone/>
            </a:pPr>
            <a:r>
              <a:rPr lang="pt-BR">
                <a:latin typeface="Times New Roman"/>
                <a:ea typeface="Times New Roman"/>
                <a:cs typeface="Times New Roman"/>
                <a:sym typeface="Times New Roman"/>
              </a:rPr>
              <a:t>Fomos desafiados a apresentar uma solução para uma grande companhia do setor aéreo, onde está avaliando a possibilidade de montar uma equipe   de ciência de dados. Atualmente as equipes de Analytics e Ti atuam esporadicamente em oportunidade de modelos preditivos, mas o corpo executivo tem dificuldades em perceber o valor das propostas em confiar nas recomendações geradas pelos modelos. (citar ex. do mundo corporativo).</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Head de analytics contratou a nossa equipe para construir uma prova de conceito.</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As equipes têm total liberdade para explorar qualquer ideia;</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Más ela indicou que percebe maior potencial para modelos relacionados ao transporte de passageiros.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Há um grande nível de incerteza de como o mercado irá se comportar com o fim da pandemia.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a:latin typeface="Times New Roman"/>
                <a:ea typeface="Times New Roman"/>
                <a:cs typeface="Times New Roman"/>
                <a:sym typeface="Times New Roman"/>
              </a:rPr>
              <a:t>Contudo, começamos nossas buscas aos dados (Como diz a Roberta: Fuxicar um pouco) → (Próximo)</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a:latin typeface="Arial"/>
              <a:ea typeface="Arial"/>
              <a:cs typeface="Arial"/>
              <a:sym typeface="Arial"/>
            </a:endParaRPr>
          </a:p>
          <a:p>
            <a:pPr indent="0" lvl="0" marL="0" rtl="0" algn="l">
              <a:lnSpc>
                <a:spcPct val="100000"/>
              </a:lnSpc>
              <a:spcBef>
                <a:spcPts val="0"/>
              </a:spcBef>
              <a:spcAft>
                <a:spcPts val="0"/>
              </a:spcAft>
              <a:buClr>
                <a:schemeClr val="dk1"/>
              </a:buClr>
              <a:buSzPts val="1400"/>
              <a:buFont typeface="Arial"/>
              <a:buNone/>
            </a:pPr>
            <a:r>
              <a:t/>
            </a:r>
            <a:endParaRPr/>
          </a:p>
        </p:txBody>
      </p:sp>
      <p:sp>
        <p:nvSpPr>
          <p:cNvPr id="487" name="Google Shape;487;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02ce9b446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g102ce9b446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pt-BR"/>
              <a:t>Embasamento Cenário: </a:t>
            </a:r>
            <a:endParaRPr/>
          </a:p>
          <a:p>
            <a:pPr indent="0" lvl="0" marL="0" rtl="0" algn="l">
              <a:lnSpc>
                <a:spcPct val="100000"/>
              </a:lnSpc>
              <a:spcBef>
                <a:spcPts val="0"/>
              </a:spcBef>
              <a:spcAft>
                <a:spcPts val="0"/>
              </a:spcAft>
              <a:buSzPts val="1400"/>
              <a:buNone/>
            </a:pPr>
            <a:r>
              <a:rPr lang="pt-BR"/>
              <a:t>No site da Consulta Interativa da ANAC → (</a:t>
            </a:r>
            <a:r>
              <a:rPr lang="pt-BR" u="sng">
                <a:solidFill>
                  <a:schemeClr val="hlink"/>
                </a:solidFill>
                <a:hlinkClick r:id="rId2"/>
              </a:rPr>
              <a:t>https://www.gov.br/anac/pt-br/assuntos/dados-e-estatisticas/mercado-de-transporte-aereo/consulta-interativa/demanda-e-oferta-origem-destino</a:t>
            </a:r>
            <a:r>
              <a:rPr lang="pt-BR"/>
              <a:t>). Realizamos as primeiras investigações com os dados desde 2000.  Para entender melhor como é o cenário histórico do setor.  Contudo avaliamos os diversos serviços oferecidos, levando em conta as estratégias e o mercado que atuam. Para isso analisamos os principais custos envolvidos nesse setor, alguns índices importantes usados como referência e as características e peculiaridades associadas à oferta e demanda . Com essas informações conseguimos decidir em qual empresa e segmento poderíamos atuar. → (Próximo)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96" name="Google Shape;496;g102ce9b446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SzPts val="1100"/>
              <a:buNone/>
            </a:pPr>
            <a:r>
              <a:rPr lang="pt-BR" sz="1400">
                <a:latin typeface="Corbel"/>
                <a:ea typeface="Corbel"/>
                <a:cs typeface="Corbel"/>
                <a:sym typeface="Corbel"/>
              </a:rPr>
              <a:t>2017/2019 - 79,67%</a:t>
            </a:r>
            <a:endParaRPr sz="1400">
              <a:latin typeface="Corbel"/>
              <a:ea typeface="Corbel"/>
              <a:cs typeface="Corbel"/>
              <a:sym typeface="Corbel"/>
            </a:endParaRPr>
          </a:p>
          <a:p>
            <a:pPr indent="0" lvl="0" marL="0" rtl="0" algn="just">
              <a:lnSpc>
                <a:spcPct val="100000"/>
              </a:lnSpc>
              <a:spcBef>
                <a:spcPts val="0"/>
              </a:spcBef>
              <a:spcAft>
                <a:spcPts val="0"/>
              </a:spcAft>
              <a:buSzPts val="1100"/>
              <a:buNone/>
            </a:pPr>
            <a:r>
              <a:rPr lang="pt-BR" sz="1400">
                <a:latin typeface="Corbel"/>
                <a:ea typeface="Corbel"/>
                <a:cs typeface="Corbel"/>
                <a:sym typeface="Corbel"/>
              </a:rPr>
              <a:t>2020  - 78,5%</a:t>
            </a:r>
            <a:endParaRPr sz="1400">
              <a:latin typeface="Corbel"/>
              <a:ea typeface="Corbel"/>
              <a:cs typeface="Corbel"/>
              <a:sym typeface="Corbel"/>
            </a:endParaRPr>
          </a:p>
          <a:p>
            <a:pPr indent="0" lvl="0" marL="0" rtl="0" algn="just">
              <a:lnSpc>
                <a:spcPct val="100000"/>
              </a:lnSpc>
              <a:spcBef>
                <a:spcPts val="0"/>
              </a:spcBef>
              <a:spcAft>
                <a:spcPts val="0"/>
              </a:spcAft>
              <a:buSzPts val="1100"/>
              <a:buNone/>
            </a:pPr>
            <a:r>
              <a:rPr lang="pt-BR" sz="1400">
                <a:latin typeface="Corbel"/>
                <a:ea typeface="Corbel"/>
                <a:cs typeface="Corbel"/>
                <a:sym typeface="Corbel"/>
              </a:rPr>
              <a:t>Voos com baixa lotação (LF &lt; 0.5) geram prejuízos para as empresas de aviação (citar). No Brasil, entre 2016 e 2019, as 3 maiores empresas (GOL, AZUL e TAM) tiveram cerca de 7% de voos domésticos comerciais com baixa lotação.</a:t>
            </a:r>
            <a:endParaRPr sz="1400">
              <a:latin typeface="Corbel"/>
              <a:ea typeface="Corbel"/>
              <a:cs typeface="Corbel"/>
              <a:sym typeface="Corbel"/>
            </a:endParaRPr>
          </a:p>
          <a:p>
            <a:pPr indent="0" lvl="0" marL="0" rtl="0" algn="just">
              <a:lnSpc>
                <a:spcPct val="100000"/>
              </a:lnSpc>
              <a:spcBef>
                <a:spcPts val="0"/>
              </a:spcBef>
              <a:spcAft>
                <a:spcPts val="0"/>
              </a:spcAft>
              <a:buSzPts val="1100"/>
              <a:buNone/>
            </a:pPr>
            <a:r>
              <a:rPr lang="pt-BR" sz="1400">
                <a:latin typeface="Corbel"/>
                <a:ea typeface="Corbel"/>
                <a:cs typeface="Corbel"/>
                <a:sym typeface="Corbel"/>
              </a:rPr>
              <a:t>O combustível das aeronaves representa 21% do custo do voo. Sendo assim, o mau rendimento das aeronaves no uso de combustível pode ter impacto significativo no custo operacional da empresa.</a:t>
            </a:r>
            <a:endParaRPr sz="1400">
              <a:latin typeface="Corbel"/>
              <a:ea typeface="Corbel"/>
              <a:cs typeface="Corbel"/>
              <a:sym typeface="Corbel"/>
            </a:endParaRPr>
          </a:p>
          <a:p>
            <a:pPr indent="0" lvl="0" marL="0" rtl="0" algn="just">
              <a:lnSpc>
                <a:spcPct val="100000"/>
              </a:lnSpc>
              <a:spcBef>
                <a:spcPts val="0"/>
              </a:spcBef>
              <a:spcAft>
                <a:spcPts val="0"/>
              </a:spcAft>
              <a:buSzPts val="1100"/>
              <a:buNone/>
            </a:pPr>
            <a:r>
              <a:t/>
            </a:r>
            <a:endParaRPr sz="1400">
              <a:latin typeface="Corbel"/>
              <a:ea typeface="Corbel"/>
              <a:cs typeface="Corbel"/>
              <a:sym typeface="Corbel"/>
            </a:endParaRPr>
          </a:p>
          <a:p>
            <a:pPr indent="0" lvl="0" marL="0" rtl="0" algn="l">
              <a:lnSpc>
                <a:spcPct val="100000"/>
              </a:lnSpc>
              <a:spcBef>
                <a:spcPts val="0"/>
              </a:spcBef>
              <a:spcAft>
                <a:spcPts val="0"/>
              </a:spcAft>
              <a:buSzPts val="1100"/>
              <a:buNone/>
            </a:pPr>
            <a:r>
              <a:rPr lang="pt-BR" sz="1400">
                <a:latin typeface="Corbel"/>
                <a:ea typeface="Corbel"/>
                <a:cs typeface="Corbel"/>
                <a:sym typeface="Corbel"/>
              </a:rPr>
              <a:t>Com as incertezas sobre o fim da pandemia e a retomada da economia, torna-se imprescindível apostar em estratégias de redução de custos, em detrimento de expectativas mais elevadas sobre a ampliação da receita (citar algum documento que é cético em relação à retomada imediata da economia).</a:t>
            </a:r>
            <a:endParaRPr sz="1400">
              <a:latin typeface="Corbel"/>
              <a:ea typeface="Corbel"/>
              <a:cs typeface="Corbel"/>
              <a:sym typeface="Corbel"/>
            </a:endParaRPr>
          </a:p>
          <a:p>
            <a:pPr indent="0" lvl="0" marL="0" rtl="0" algn="just">
              <a:lnSpc>
                <a:spcPct val="100000"/>
              </a:lnSpc>
              <a:spcBef>
                <a:spcPts val="0"/>
              </a:spcBef>
              <a:spcAft>
                <a:spcPts val="0"/>
              </a:spcAft>
              <a:buSzPts val="11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pt-BR" sz="1900">
                <a:solidFill>
                  <a:schemeClr val="lt1"/>
                </a:solidFill>
                <a:latin typeface="Times New Roman"/>
                <a:ea typeface="Times New Roman"/>
                <a:cs typeface="Times New Roman"/>
                <a:sym typeface="Times New Roman"/>
              </a:rPr>
              <a:t>Com as incertezas sobre o fim da pandemia e a retomada da economia, torna-se imprescindível apostar em estratégias de redução de custos, em detrimento de expectativas mais elevadas sobre a ampliação da receita (citar algum documento que é cético em relação à retomada imediata da economia).</a:t>
            </a:r>
            <a:endParaRPr sz="19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9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pt-BR" sz="1900">
                <a:solidFill>
                  <a:schemeClr val="lt1"/>
                </a:solidFill>
                <a:latin typeface="Times New Roman"/>
                <a:ea typeface="Times New Roman"/>
                <a:cs typeface="Times New Roman"/>
                <a:sym typeface="Times New Roman"/>
              </a:rPr>
              <a:t>- Erros básicos de pilotos que geram custos e riscos de acidentes. Investir em treinamento e simulação (citar).</a:t>
            </a:r>
            <a:endParaRPr sz="1400">
              <a:latin typeface="Times New Roman"/>
              <a:ea typeface="Times New Roman"/>
              <a:cs typeface="Times New Roman"/>
              <a:sym typeface="Times New Roman"/>
            </a:endParaRPr>
          </a:p>
        </p:txBody>
      </p:sp>
      <p:sp>
        <p:nvSpPr>
          <p:cNvPr id="509" name="Google Shape;50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4983523ac_0_4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g104983523ac_0_4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g104983523ac_0_4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0490fc9d96_0_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10490fc9d96_0_5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Iniciamos os trabalhos com uma reunião de planejamento onde definimos as etapas que seriam seguidas para resolver o problema. Fizemos uma pesquisa na internet com os links fornecidos pelo Eduardo que serviram como ponto de partidas para a nossa análise/extração e definição das features mais relevantes que foram analisadas uma a uma, assim conseguimos identificar, de forma mais assertiva, quais eram os dados mais relevantes.  Fizemos algumas visões para entender a distribuição dos passageiros pelos voos, nos dias de semana e horários.  Em seguida fizemos o tratamento\transformação e padronização das informações e decidimos seguir com dois modelos: Modelo de Regressão Linear,  que tem como objetivo ajudar no planejamento de estratégias para melhorar a taxa de ocupação dos voos, e o outro é um modelo de Classificação (Random Forest Regressor) que tem como saída a definição se o voo é ou não lucrativo. </a:t>
            </a:r>
            <a:endParaRPr/>
          </a:p>
          <a:p>
            <a:pPr indent="0" lvl="0" marL="0" rtl="0" algn="l">
              <a:lnSpc>
                <a:spcPct val="100000"/>
              </a:lnSpc>
              <a:spcBef>
                <a:spcPts val="0"/>
              </a:spcBef>
              <a:spcAft>
                <a:spcPts val="0"/>
              </a:spcAft>
              <a:buSzPts val="1400"/>
              <a:buNone/>
            </a:pPr>
            <a:r>
              <a:rPr lang="pt-BR"/>
              <a:t>ASK = Total de assentos disponível (vezes a distância da viagem)</a:t>
            </a:r>
            <a:endParaRPr/>
          </a:p>
          <a:p>
            <a:pPr indent="0" lvl="0" marL="0" rtl="0" algn="l">
              <a:lnSpc>
                <a:spcPct val="100000"/>
              </a:lnSpc>
              <a:spcBef>
                <a:spcPts val="0"/>
              </a:spcBef>
              <a:spcAft>
                <a:spcPts val="0"/>
              </a:spcAft>
              <a:buSzPts val="1400"/>
              <a:buNone/>
            </a:pPr>
            <a:r>
              <a:rPr lang="pt-BR"/>
              <a:t>RPK = Passageiros pagos vezes a (distância da viagem)</a:t>
            </a:r>
            <a:endParaRPr/>
          </a:p>
          <a:p>
            <a:pPr indent="0" lvl="0" marL="0" rtl="0" algn="l">
              <a:lnSpc>
                <a:spcPct val="100000"/>
              </a:lnSpc>
              <a:spcBef>
                <a:spcPts val="0"/>
              </a:spcBef>
              <a:spcAft>
                <a:spcPts val="0"/>
              </a:spcAft>
              <a:buSzPts val="1400"/>
              <a:buNone/>
            </a:pPr>
            <a:r>
              <a:rPr lang="pt-BR"/>
              <a:t>LF = RPK/ASK</a:t>
            </a:r>
            <a:endParaRPr/>
          </a:p>
        </p:txBody>
      </p:sp>
      <p:sp>
        <p:nvSpPr>
          <p:cNvPr id="532" name="Google Shape;532;g10490fc9d96_0_5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047c53d978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g1047c53d978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pt-BR"/>
              <a:t>Visão global da eficiência das empresa no ocupação das aeronaves e no gasto com combustível;</a:t>
            </a:r>
            <a:endParaRPr/>
          </a:p>
        </p:txBody>
      </p:sp>
      <p:sp>
        <p:nvSpPr>
          <p:cNvPr id="548" name="Google Shape;548;g1047c53d978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8.pn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Slide_01">
  <p:cSld name="Título Slide_01">
    <p:spTree>
      <p:nvGrpSpPr>
        <p:cNvPr id="15" name="Shape 15"/>
        <p:cNvGrpSpPr/>
        <p:nvPr/>
      </p:nvGrpSpPr>
      <p:grpSpPr>
        <a:xfrm>
          <a:off x="0" y="0"/>
          <a:ext cx="0" cy="0"/>
          <a:chOff x="0" y="0"/>
          <a:chExt cx="0" cy="0"/>
        </a:xfrm>
      </p:grpSpPr>
      <p:sp>
        <p:nvSpPr>
          <p:cNvPr id="16" name="Google Shape;16;p20"/>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5400"/>
              <a:buFont typeface="Corbel"/>
              <a:buNone/>
              <a:defRPr b="1" sz="5400" cap="none">
                <a:solidFill>
                  <a:schemeClr val="accent1"/>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 type="subTitle"/>
          </p:nvPr>
        </p:nvSpPr>
        <p:spPr>
          <a:xfrm>
            <a:off x="3524250" y="3597359"/>
            <a:ext cx="5143500" cy="5031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1800"/>
              <a:buNone/>
              <a:defRPr b="1" i="1" sz="250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0"/>
          <p:cNvSpPr/>
          <p:nvPr>
            <p:ph idx="2" type="pic"/>
          </p:nvPr>
        </p:nvSpPr>
        <p:spPr>
          <a:xfrm>
            <a:off x="710812" y="728545"/>
            <a:ext cx="5305661" cy="5305661"/>
          </a:xfrm>
          <a:prstGeom prst="ellipse">
            <a:avLst/>
          </a:prstGeom>
          <a:solidFill>
            <a:schemeClr val="lt2"/>
          </a:solidFill>
          <a:ln>
            <a:noFill/>
          </a:ln>
        </p:spPr>
      </p:sp>
      <p:grpSp>
        <p:nvGrpSpPr>
          <p:cNvPr id="19" name="Google Shape;19;p20"/>
          <p:cNvGrpSpPr/>
          <p:nvPr/>
        </p:nvGrpSpPr>
        <p:grpSpPr>
          <a:xfrm>
            <a:off x="-1728302" y="-2049517"/>
            <a:ext cx="8917229" cy="10769768"/>
            <a:chOff x="11114088" y="2241550"/>
            <a:chExt cx="1905000" cy="2354263"/>
          </a:xfrm>
        </p:grpSpPr>
        <p:sp>
          <p:nvSpPr>
            <p:cNvPr id="20" name="Google Shape;20;p20"/>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19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 name="Google Shape;21;p20"/>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19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22" name="Google Shape;22;p20"/>
          <p:cNvCxnSpPr/>
          <p:nvPr/>
        </p:nvCxnSpPr>
        <p:spPr>
          <a:xfrm>
            <a:off x="6469778" y="4233582"/>
            <a:ext cx="2532336"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rigado 01">
  <p:cSld name="Obrigado 01">
    <p:spTree>
      <p:nvGrpSpPr>
        <p:cNvPr id="129" name="Shape 129"/>
        <p:cNvGrpSpPr/>
        <p:nvPr/>
      </p:nvGrpSpPr>
      <p:grpSpPr>
        <a:xfrm>
          <a:off x="0" y="0"/>
          <a:ext cx="0" cy="0"/>
          <a:chOff x="0" y="0"/>
          <a:chExt cx="0" cy="0"/>
        </a:xfrm>
      </p:grpSpPr>
      <p:sp>
        <p:nvSpPr>
          <p:cNvPr id="130" name="Google Shape;130;p29"/>
          <p:cNvSpPr txBox="1"/>
          <p:nvPr>
            <p:ph idx="1" type="subTitle"/>
          </p:nvPr>
        </p:nvSpPr>
        <p:spPr>
          <a:xfrm>
            <a:off x="7002130" y="4484691"/>
            <a:ext cx="454044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600"/>
              <a:buNone/>
              <a:defRPr b="0" sz="160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1" name="Google Shape;131;p29"/>
          <p:cNvSpPr/>
          <p:nvPr>
            <p:ph idx="2" type="pic"/>
          </p:nvPr>
        </p:nvSpPr>
        <p:spPr>
          <a:xfrm>
            <a:off x="710812" y="728545"/>
            <a:ext cx="5305661" cy="5305661"/>
          </a:xfrm>
          <a:prstGeom prst="ellipse">
            <a:avLst/>
          </a:prstGeom>
          <a:solidFill>
            <a:schemeClr val="lt2"/>
          </a:solidFill>
          <a:ln>
            <a:noFill/>
          </a:ln>
        </p:spPr>
      </p:sp>
      <p:grpSp>
        <p:nvGrpSpPr>
          <p:cNvPr id="132" name="Google Shape;132;p29"/>
          <p:cNvGrpSpPr/>
          <p:nvPr/>
        </p:nvGrpSpPr>
        <p:grpSpPr>
          <a:xfrm>
            <a:off x="-1728302" y="-2049517"/>
            <a:ext cx="8917229" cy="10769768"/>
            <a:chOff x="11114088" y="2241550"/>
            <a:chExt cx="1905000" cy="2354263"/>
          </a:xfrm>
        </p:grpSpPr>
        <p:sp>
          <p:nvSpPr>
            <p:cNvPr id="133" name="Google Shape;133;p29"/>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19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 name="Google Shape;134;p29"/>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19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35" name="Google Shape;135;p29"/>
          <p:cNvPicPr preferRelativeResize="0"/>
          <p:nvPr/>
        </p:nvPicPr>
        <p:blipFill rotWithShape="1">
          <a:blip r:embed="rId2">
            <a:alphaModFix/>
          </a:blip>
          <a:srcRect b="0" l="0" r="0" t="0"/>
          <a:stretch/>
        </p:blipFill>
        <p:spPr>
          <a:xfrm>
            <a:off x="6372999" y="1844881"/>
            <a:ext cx="1745251" cy="673365"/>
          </a:xfrm>
          <a:prstGeom prst="rect">
            <a:avLst/>
          </a:prstGeom>
          <a:noFill/>
          <a:ln>
            <a:noFill/>
          </a:ln>
        </p:spPr>
      </p:pic>
      <p:cxnSp>
        <p:nvCxnSpPr>
          <p:cNvPr id="136" name="Google Shape;136;p29"/>
          <p:cNvCxnSpPr/>
          <p:nvPr/>
        </p:nvCxnSpPr>
        <p:spPr>
          <a:xfrm>
            <a:off x="6469778" y="4233582"/>
            <a:ext cx="2532336" cy="0"/>
          </a:xfrm>
          <a:prstGeom prst="straightConnector1">
            <a:avLst/>
          </a:prstGeom>
          <a:noFill/>
          <a:ln cap="flat" cmpd="sng" w="9525">
            <a:solidFill>
              <a:schemeClr val="accent1"/>
            </a:solidFill>
            <a:prstDash val="solid"/>
            <a:miter lim="800000"/>
            <a:headEnd len="sm" w="sm" type="none"/>
            <a:tailEnd len="sm" w="sm" type="none"/>
          </a:ln>
        </p:spPr>
      </p:cxnSp>
      <p:sp>
        <p:nvSpPr>
          <p:cNvPr id="137" name="Google Shape;137;p29"/>
          <p:cNvSpPr txBox="1"/>
          <p:nvPr>
            <p:ph idx="3" type="body"/>
          </p:nvPr>
        </p:nvSpPr>
        <p:spPr>
          <a:xfrm>
            <a:off x="7002320" y="5012635"/>
            <a:ext cx="4533900" cy="5032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b="0"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nvelope" id="138" name="Google Shape;138;p29"/>
          <p:cNvPicPr preferRelativeResize="0"/>
          <p:nvPr/>
        </p:nvPicPr>
        <p:blipFill rotWithShape="1">
          <a:blip r:embed="rId3">
            <a:alphaModFix/>
          </a:blip>
          <a:srcRect b="0" l="0" r="0" t="0"/>
          <a:stretch/>
        </p:blipFill>
        <p:spPr>
          <a:xfrm>
            <a:off x="6541475" y="4452337"/>
            <a:ext cx="387795" cy="387795"/>
          </a:xfrm>
          <a:prstGeom prst="rect">
            <a:avLst/>
          </a:prstGeom>
          <a:noFill/>
          <a:ln>
            <a:noFill/>
          </a:ln>
        </p:spPr>
      </p:pic>
      <p:pic>
        <p:nvPicPr>
          <p:cNvPr descr="Rede" id="139" name="Google Shape;139;p29"/>
          <p:cNvPicPr preferRelativeResize="0"/>
          <p:nvPr/>
        </p:nvPicPr>
        <p:blipFill rotWithShape="1">
          <a:blip r:embed="rId4">
            <a:alphaModFix/>
          </a:blip>
          <a:srcRect b="0" l="0" r="0" t="0"/>
          <a:stretch/>
        </p:blipFill>
        <p:spPr>
          <a:xfrm>
            <a:off x="6522084" y="4925640"/>
            <a:ext cx="426575" cy="426575"/>
          </a:xfrm>
          <a:prstGeom prst="rect">
            <a:avLst/>
          </a:prstGeom>
          <a:noFill/>
          <a:ln>
            <a:noFill/>
          </a:ln>
        </p:spPr>
      </p:pic>
      <p:sp>
        <p:nvSpPr>
          <p:cNvPr id="140" name="Google Shape;140;p29"/>
          <p:cNvSpPr txBox="1"/>
          <p:nvPr>
            <p:ph type="title"/>
          </p:nvPr>
        </p:nvSpPr>
        <p:spPr>
          <a:xfrm>
            <a:off x="6469778" y="3429000"/>
            <a:ext cx="5011410" cy="6514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6000"/>
              <a:buFont typeface="Corbel"/>
              <a:buNone/>
              <a:defRPr b="1" sz="60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do Slide_02">
  <p:cSld name="1_Título do Slide_02">
    <p:spTree>
      <p:nvGrpSpPr>
        <p:cNvPr id="141" name="Shape 141"/>
        <p:cNvGrpSpPr/>
        <p:nvPr/>
      </p:nvGrpSpPr>
      <p:grpSpPr>
        <a:xfrm>
          <a:off x="0" y="0"/>
          <a:ext cx="0" cy="0"/>
          <a:chOff x="0" y="0"/>
          <a:chExt cx="0" cy="0"/>
        </a:xfrm>
      </p:grpSpPr>
      <p:sp>
        <p:nvSpPr>
          <p:cNvPr id="142" name="Google Shape;142;p30"/>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p30"/>
          <p:cNvSpPr/>
          <p:nvPr>
            <p:ph idx="2" type="pic"/>
          </p:nvPr>
        </p:nvSpPr>
        <p:spPr>
          <a:xfrm>
            <a:off x="710812" y="728545"/>
            <a:ext cx="5305661" cy="5305661"/>
          </a:xfrm>
          <a:prstGeom prst="ellipse">
            <a:avLst/>
          </a:prstGeom>
          <a:solidFill>
            <a:schemeClr val="lt2"/>
          </a:solidFill>
          <a:ln>
            <a:noFill/>
          </a:ln>
        </p:spPr>
      </p:sp>
      <p:grpSp>
        <p:nvGrpSpPr>
          <p:cNvPr id="144" name="Google Shape;144;p30"/>
          <p:cNvGrpSpPr/>
          <p:nvPr/>
        </p:nvGrpSpPr>
        <p:grpSpPr>
          <a:xfrm>
            <a:off x="-1728302" y="-2049517"/>
            <a:ext cx="8917229" cy="10769768"/>
            <a:chOff x="11114088" y="2241550"/>
            <a:chExt cx="1905000" cy="2354263"/>
          </a:xfrm>
        </p:grpSpPr>
        <p:sp>
          <p:nvSpPr>
            <p:cNvPr id="145" name="Google Shape;145;p30"/>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490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 name="Google Shape;146;p30"/>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490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47" name="Google Shape;147;p30"/>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148" name="Google Shape;148;p30"/>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pic>
        <p:nvPicPr>
          <p:cNvPr descr="Envelope" id="149" name="Google Shape;149;p30"/>
          <p:cNvPicPr preferRelativeResize="0"/>
          <p:nvPr/>
        </p:nvPicPr>
        <p:blipFill rotWithShape="1">
          <a:blip r:embed="rId3">
            <a:alphaModFix/>
          </a:blip>
          <a:srcRect b="0" l="0" r="0" t="0"/>
          <a:stretch/>
        </p:blipFill>
        <p:spPr>
          <a:xfrm>
            <a:off x="6541475" y="4452337"/>
            <a:ext cx="387795" cy="387795"/>
          </a:xfrm>
          <a:prstGeom prst="rect">
            <a:avLst/>
          </a:prstGeom>
          <a:noFill/>
          <a:ln>
            <a:noFill/>
          </a:ln>
        </p:spPr>
      </p:pic>
      <p:pic>
        <p:nvPicPr>
          <p:cNvPr descr="Rede" id="150" name="Google Shape;150;p30"/>
          <p:cNvPicPr preferRelativeResize="0"/>
          <p:nvPr/>
        </p:nvPicPr>
        <p:blipFill rotWithShape="1">
          <a:blip r:embed="rId4">
            <a:alphaModFix/>
          </a:blip>
          <a:srcRect b="0" l="0" r="0" t="0"/>
          <a:stretch/>
        </p:blipFill>
        <p:spPr>
          <a:xfrm>
            <a:off x="6522084" y="4925640"/>
            <a:ext cx="426575" cy="426575"/>
          </a:xfrm>
          <a:prstGeom prst="rect">
            <a:avLst/>
          </a:prstGeom>
          <a:noFill/>
          <a:ln>
            <a:noFill/>
          </a:ln>
        </p:spPr>
      </p:pic>
      <p:sp>
        <p:nvSpPr>
          <p:cNvPr id="151" name="Google Shape;151;p30"/>
          <p:cNvSpPr txBox="1"/>
          <p:nvPr>
            <p:ph idx="1" type="subTitle"/>
          </p:nvPr>
        </p:nvSpPr>
        <p:spPr>
          <a:xfrm>
            <a:off x="7002130" y="4484691"/>
            <a:ext cx="454044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600"/>
              <a:buNone/>
              <a:defRPr b="0" sz="16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2" name="Google Shape;152;p30"/>
          <p:cNvSpPr txBox="1"/>
          <p:nvPr>
            <p:ph idx="3" type="body"/>
          </p:nvPr>
        </p:nvSpPr>
        <p:spPr>
          <a:xfrm>
            <a:off x="7002320" y="5012635"/>
            <a:ext cx="4533900" cy="5032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b="0" sz="1600" cap="none">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30"/>
          <p:cNvSpPr txBox="1"/>
          <p:nvPr>
            <p:ph type="title"/>
          </p:nvPr>
        </p:nvSpPr>
        <p:spPr>
          <a:xfrm>
            <a:off x="6469778" y="3158641"/>
            <a:ext cx="5011410" cy="92180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Corbel"/>
              <a:buNone/>
              <a:defRPr b="1" sz="6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154" name="Shape 154"/>
        <p:cNvGrpSpPr/>
        <p:nvPr/>
      </p:nvGrpSpPr>
      <p:grpSpPr>
        <a:xfrm>
          <a:off x="0" y="0"/>
          <a:ext cx="0" cy="0"/>
          <a:chOff x="0" y="0"/>
          <a:chExt cx="0" cy="0"/>
        </a:xfrm>
      </p:grpSpPr>
      <p:sp>
        <p:nvSpPr>
          <p:cNvPr id="155" name="Google Shape;155;p31"/>
          <p:cNvSpPr/>
          <p:nvPr/>
        </p:nvSpPr>
        <p:spPr>
          <a:xfrm>
            <a:off x="0" y="0"/>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31"/>
          <p:cNvSpPr/>
          <p:nvPr/>
        </p:nvSpPr>
        <p:spPr>
          <a:xfrm>
            <a:off x="754010" y="708293"/>
            <a:ext cx="5334029" cy="5334029"/>
          </a:xfrm>
          <a:prstGeom prst="ellipse">
            <a:avLst/>
          </a:prstGeom>
          <a:solidFill>
            <a:schemeClr val="lt1">
              <a:alpha val="1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p31"/>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1"/>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59" name="Google Shape;159;p31"/>
          <p:cNvGrpSpPr/>
          <p:nvPr/>
        </p:nvGrpSpPr>
        <p:grpSpPr>
          <a:xfrm>
            <a:off x="-1728302" y="-2049517"/>
            <a:ext cx="8917229" cy="10769768"/>
            <a:chOff x="11114088" y="2241550"/>
            <a:chExt cx="1905000" cy="2354263"/>
          </a:xfrm>
        </p:grpSpPr>
        <p:sp>
          <p:nvSpPr>
            <p:cNvPr id="160" name="Google Shape;160;p3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490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 name="Google Shape;161;p3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490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62" name="Google Shape;162;p31"/>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163" name="Google Shape;163;p31"/>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p:cSld name="Cabeçalho da Seção">
    <p:spTree>
      <p:nvGrpSpPr>
        <p:cNvPr id="164" name="Shape 164"/>
        <p:cNvGrpSpPr/>
        <p:nvPr/>
      </p:nvGrpSpPr>
      <p:grpSpPr>
        <a:xfrm>
          <a:off x="0" y="0"/>
          <a:ext cx="0" cy="0"/>
          <a:chOff x="0" y="0"/>
          <a:chExt cx="0" cy="0"/>
        </a:xfrm>
      </p:grpSpPr>
      <p:sp>
        <p:nvSpPr>
          <p:cNvPr id="165" name="Google Shape;165;p32"/>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 name="Google Shape;166;p32"/>
          <p:cNvSpPr txBox="1"/>
          <p:nvPr>
            <p:ph type="title"/>
          </p:nvPr>
        </p:nvSpPr>
        <p:spPr>
          <a:xfrm>
            <a:off x="831850" y="182563"/>
            <a:ext cx="10515600" cy="94018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32"/>
          <p:cNvSpPr/>
          <p:nvPr/>
        </p:nvSpPr>
        <p:spPr>
          <a:xfrm>
            <a:off x="11371669" y="6409397"/>
            <a:ext cx="280051" cy="28005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32"/>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grpSp>
        <p:nvGrpSpPr>
          <p:cNvPr id="169" name="Google Shape;169;p32"/>
          <p:cNvGrpSpPr/>
          <p:nvPr/>
        </p:nvGrpSpPr>
        <p:grpSpPr>
          <a:xfrm rot="-5400000">
            <a:off x="1637386" y="1473111"/>
            <a:ext cx="8917229" cy="10769768"/>
            <a:chOff x="-1728302" y="-2049517"/>
            <a:chExt cx="8917229" cy="10769768"/>
          </a:xfrm>
        </p:grpSpPr>
        <p:sp>
          <p:nvSpPr>
            <p:cNvPr id="170" name="Google Shape;170;p32"/>
            <p:cNvSpPr/>
            <p:nvPr/>
          </p:nvSpPr>
          <p:spPr>
            <a:xfrm>
              <a:off x="754010" y="708293"/>
              <a:ext cx="5334029" cy="5334029"/>
            </a:xfrm>
            <a:prstGeom prst="ellipse">
              <a:avLst/>
            </a:prstGeom>
            <a:solidFill>
              <a:schemeClr val="lt1">
                <a:alpha val="1490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71" name="Google Shape;171;p32"/>
            <p:cNvGrpSpPr/>
            <p:nvPr/>
          </p:nvGrpSpPr>
          <p:grpSpPr>
            <a:xfrm>
              <a:off x="-1728302" y="-2049517"/>
              <a:ext cx="8917229" cy="10769768"/>
              <a:chOff x="11114088" y="2241550"/>
              <a:chExt cx="1905000" cy="2354263"/>
            </a:xfrm>
          </p:grpSpPr>
          <p:sp>
            <p:nvSpPr>
              <p:cNvPr id="172" name="Google Shape;172;p32"/>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490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 name="Google Shape;173;p32"/>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490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174" name="Google Shape;174;p32"/>
          <p:cNvSpPr txBox="1"/>
          <p:nvPr>
            <p:ph idx="1" type="body"/>
          </p:nvPr>
        </p:nvSpPr>
        <p:spPr>
          <a:xfrm>
            <a:off x="831850" y="1153348"/>
            <a:ext cx="10515600" cy="64854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800"/>
              <a:buNone/>
              <a:defRPr sz="18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p:cSld name="Título e Conteúdo">
    <p:spTree>
      <p:nvGrpSpPr>
        <p:cNvPr id="175" name="Shape 175"/>
        <p:cNvGrpSpPr/>
        <p:nvPr/>
      </p:nvGrpSpPr>
      <p:grpSpPr>
        <a:xfrm>
          <a:off x="0" y="0"/>
          <a:ext cx="0" cy="0"/>
          <a:chOff x="0" y="0"/>
          <a:chExt cx="0" cy="0"/>
        </a:xfrm>
      </p:grpSpPr>
      <p:grpSp>
        <p:nvGrpSpPr>
          <p:cNvPr id="176" name="Google Shape;176;p33"/>
          <p:cNvGrpSpPr/>
          <p:nvPr/>
        </p:nvGrpSpPr>
        <p:grpSpPr>
          <a:xfrm rot="-2149226">
            <a:off x="7430044" y="-1843129"/>
            <a:ext cx="4436224" cy="5482435"/>
            <a:chOff x="11114088" y="2241550"/>
            <a:chExt cx="1905000" cy="2354263"/>
          </a:xfrm>
        </p:grpSpPr>
        <p:sp>
          <p:nvSpPr>
            <p:cNvPr id="177" name="Google Shape;177;p33"/>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33"/>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 name="Google Shape;179;p33"/>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0" name="Google Shape;180;p33"/>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 name="Google Shape;181;p33"/>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2" name="Google Shape;182;p33"/>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183" name="Google Shape;183;p33"/>
          <p:cNvSpPr txBox="1"/>
          <p:nvPr>
            <p:ph idx="1" type="body"/>
          </p:nvPr>
        </p:nvSpPr>
        <p:spPr>
          <a:xfrm>
            <a:off x="515938" y="1825625"/>
            <a:ext cx="1083786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33"/>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is conteúdos">
  <p:cSld name="Dois conteúdos">
    <p:spTree>
      <p:nvGrpSpPr>
        <p:cNvPr id="185" name="Shape 185"/>
        <p:cNvGrpSpPr/>
        <p:nvPr/>
      </p:nvGrpSpPr>
      <p:grpSpPr>
        <a:xfrm>
          <a:off x="0" y="0"/>
          <a:ext cx="0" cy="0"/>
          <a:chOff x="0" y="0"/>
          <a:chExt cx="0" cy="0"/>
        </a:xfrm>
      </p:grpSpPr>
      <p:grpSp>
        <p:nvGrpSpPr>
          <p:cNvPr id="186" name="Google Shape;186;p34"/>
          <p:cNvGrpSpPr/>
          <p:nvPr/>
        </p:nvGrpSpPr>
        <p:grpSpPr>
          <a:xfrm rot="-2149226">
            <a:off x="7430044" y="-1843129"/>
            <a:ext cx="4436224" cy="5482435"/>
            <a:chOff x="11114088" y="2241550"/>
            <a:chExt cx="1905000" cy="2354263"/>
          </a:xfrm>
        </p:grpSpPr>
        <p:sp>
          <p:nvSpPr>
            <p:cNvPr id="187" name="Google Shape;187;p34"/>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p34"/>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p34"/>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0" name="Google Shape;190;p34"/>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34"/>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 name="Google Shape;192;p34"/>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193" name="Google Shape;193;p34"/>
          <p:cNvSpPr txBox="1"/>
          <p:nvPr>
            <p:ph idx="1" type="body"/>
          </p:nvPr>
        </p:nvSpPr>
        <p:spPr>
          <a:xfrm>
            <a:off x="515938" y="1825625"/>
            <a:ext cx="550386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3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34"/>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p:cSld name="Comparação">
    <p:spTree>
      <p:nvGrpSpPr>
        <p:cNvPr id="196" name="Shape 196"/>
        <p:cNvGrpSpPr/>
        <p:nvPr/>
      </p:nvGrpSpPr>
      <p:grpSpPr>
        <a:xfrm>
          <a:off x="0" y="0"/>
          <a:ext cx="0" cy="0"/>
          <a:chOff x="0" y="0"/>
          <a:chExt cx="0" cy="0"/>
        </a:xfrm>
      </p:grpSpPr>
      <p:grpSp>
        <p:nvGrpSpPr>
          <p:cNvPr id="197" name="Google Shape;197;p35"/>
          <p:cNvGrpSpPr/>
          <p:nvPr/>
        </p:nvGrpSpPr>
        <p:grpSpPr>
          <a:xfrm rot="-2149226">
            <a:off x="7430044" y="-1843129"/>
            <a:ext cx="4436224" cy="5482435"/>
            <a:chOff x="11114088" y="2241550"/>
            <a:chExt cx="1905000" cy="2354263"/>
          </a:xfrm>
        </p:grpSpPr>
        <p:sp>
          <p:nvSpPr>
            <p:cNvPr id="198" name="Google Shape;198;p35"/>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 name="Google Shape;199;p35"/>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 name="Google Shape;200;p35"/>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1" name="Google Shape;201;p35"/>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p35"/>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35"/>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204" name="Google Shape;204;p35"/>
          <p:cNvSpPr txBox="1"/>
          <p:nvPr>
            <p:ph idx="1" type="body"/>
          </p:nvPr>
        </p:nvSpPr>
        <p:spPr>
          <a:xfrm>
            <a:off x="51593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400"/>
              <a:buNone/>
              <a:defRPr b="1" sz="2400">
                <a:solidFill>
                  <a:schemeClr val="accent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5" name="Google Shape;205;p35"/>
          <p:cNvSpPr txBox="1"/>
          <p:nvPr>
            <p:ph idx="2" type="body"/>
          </p:nvPr>
        </p:nvSpPr>
        <p:spPr>
          <a:xfrm>
            <a:off x="51593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5"/>
              </a:buClr>
              <a:buSzPts val="2400"/>
              <a:buNone/>
              <a:defRPr b="1" sz="2400">
                <a:solidFill>
                  <a:schemeClr val="accent5"/>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7" name="Google Shape;207;p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35"/>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p:cSld name="Imagem com Legenda">
    <p:spTree>
      <p:nvGrpSpPr>
        <p:cNvPr id="209" name="Shape 209"/>
        <p:cNvGrpSpPr/>
        <p:nvPr/>
      </p:nvGrpSpPr>
      <p:grpSpPr>
        <a:xfrm>
          <a:off x="0" y="0"/>
          <a:ext cx="0" cy="0"/>
          <a:chOff x="0" y="0"/>
          <a:chExt cx="0" cy="0"/>
        </a:xfrm>
      </p:grpSpPr>
      <p:sp>
        <p:nvSpPr>
          <p:cNvPr id="210" name="Google Shape;210;p36"/>
          <p:cNvSpPr/>
          <p:nvPr>
            <p:ph idx="2" type="pic"/>
          </p:nvPr>
        </p:nvSpPr>
        <p:spPr>
          <a:xfrm>
            <a:off x="6096000" y="768485"/>
            <a:ext cx="5305662" cy="5305662"/>
          </a:xfrm>
          <a:prstGeom prst="rect">
            <a:avLst/>
          </a:prstGeom>
          <a:solidFill>
            <a:schemeClr val="lt2"/>
          </a:solidFill>
          <a:ln>
            <a:noFill/>
          </a:ln>
        </p:spPr>
      </p:sp>
      <p:grpSp>
        <p:nvGrpSpPr>
          <p:cNvPr id="211" name="Google Shape;211;p36"/>
          <p:cNvGrpSpPr/>
          <p:nvPr/>
        </p:nvGrpSpPr>
        <p:grpSpPr>
          <a:xfrm flipH="1">
            <a:off x="5400785" y="-2003509"/>
            <a:ext cx="8917229" cy="10769768"/>
            <a:chOff x="11114088" y="2241550"/>
            <a:chExt cx="1905000" cy="2354263"/>
          </a:xfrm>
        </p:grpSpPr>
        <p:sp>
          <p:nvSpPr>
            <p:cNvPr id="212" name="Google Shape;212;p36"/>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19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 name="Google Shape;213;p36"/>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19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4" name="Google Shape;214;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Arial"/>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p:cSld name="Conteúdo com Legenda">
    <p:spTree>
      <p:nvGrpSpPr>
        <p:cNvPr id="216" name="Shape 216"/>
        <p:cNvGrpSpPr/>
        <p:nvPr/>
      </p:nvGrpSpPr>
      <p:grpSpPr>
        <a:xfrm>
          <a:off x="0" y="0"/>
          <a:ext cx="0" cy="0"/>
          <a:chOff x="0" y="0"/>
          <a:chExt cx="0" cy="0"/>
        </a:xfrm>
      </p:grpSpPr>
      <p:grpSp>
        <p:nvGrpSpPr>
          <p:cNvPr id="217" name="Google Shape;217;p37"/>
          <p:cNvGrpSpPr/>
          <p:nvPr/>
        </p:nvGrpSpPr>
        <p:grpSpPr>
          <a:xfrm rot="-2149226">
            <a:off x="7430044" y="-1843129"/>
            <a:ext cx="4436224" cy="5482435"/>
            <a:chOff x="11114088" y="2241550"/>
            <a:chExt cx="1905000" cy="2354263"/>
          </a:xfrm>
        </p:grpSpPr>
        <p:sp>
          <p:nvSpPr>
            <p:cNvPr id="218" name="Google Shape;218;p37"/>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37"/>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p37"/>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1" name="Google Shape;221;p37"/>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2" name="Google Shape;222;p37"/>
          <p:cNvSpPr/>
          <p:nvPr/>
        </p:nvSpPr>
        <p:spPr>
          <a:xfrm>
            <a:off x="11371669" y="6409397"/>
            <a:ext cx="280051" cy="28005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p37"/>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224" name="Google Shape;224;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3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6" name="Google Shape;226;p37"/>
          <p:cNvSpPr txBox="1"/>
          <p:nvPr>
            <p:ph idx="2" type="body"/>
          </p:nvPr>
        </p:nvSpPr>
        <p:spPr>
          <a:xfrm>
            <a:off x="5183188" y="457201"/>
            <a:ext cx="6172200"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02">
  <p:cSld name="Título e Conteúdo 02">
    <p:spTree>
      <p:nvGrpSpPr>
        <p:cNvPr id="233" name="Shape 233"/>
        <p:cNvGrpSpPr/>
        <p:nvPr/>
      </p:nvGrpSpPr>
      <p:grpSpPr>
        <a:xfrm>
          <a:off x="0" y="0"/>
          <a:ext cx="0" cy="0"/>
          <a:chOff x="0" y="0"/>
          <a:chExt cx="0" cy="0"/>
        </a:xfrm>
      </p:grpSpPr>
      <p:sp>
        <p:nvSpPr>
          <p:cNvPr id="234" name="Google Shape;234;g104983523ac_0_472"/>
          <p:cNvSpPr txBox="1"/>
          <p:nvPr>
            <p:ph type="title"/>
          </p:nvPr>
        </p:nvSpPr>
        <p:spPr>
          <a:xfrm>
            <a:off x="515938" y="499595"/>
            <a:ext cx="4937100" cy="13257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g104983523ac_0_472"/>
          <p:cNvSpPr txBox="1"/>
          <p:nvPr>
            <p:ph idx="1" type="body"/>
          </p:nvPr>
        </p:nvSpPr>
        <p:spPr>
          <a:xfrm>
            <a:off x="538960" y="1825625"/>
            <a:ext cx="4914300" cy="43512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g104983523ac_0_472"/>
          <p:cNvSpPr/>
          <p:nvPr/>
        </p:nvSpPr>
        <p:spPr>
          <a:xfrm rot="10800000">
            <a:off x="516056" y="-16615"/>
            <a:ext cx="1258500" cy="110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g104983523ac_0_472"/>
          <p:cNvSpPr/>
          <p:nvPr/>
        </p:nvSpPr>
        <p:spPr>
          <a:xfrm>
            <a:off x="11371669" y="6409397"/>
            <a:ext cx="280200" cy="2802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 name="Google Shape;238;g104983523ac_0_472"/>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239" name="Google Shape;239;g104983523ac_0_472"/>
          <p:cNvSpPr/>
          <p:nvPr/>
        </p:nvSpPr>
        <p:spPr>
          <a:xfrm>
            <a:off x="7854462" y="988536"/>
            <a:ext cx="4329000" cy="4881000"/>
          </a:xfrm>
          <a:prstGeom prst="rect">
            <a:avLst/>
          </a:prstGeom>
          <a:solidFill>
            <a:schemeClr val="accent1"/>
          </a:solidFill>
          <a:ln cap="flat" cmpd="sng" w="12700">
            <a:solidFill>
              <a:srgbClr val="2040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g104983523ac_0_472"/>
          <p:cNvSpPr/>
          <p:nvPr/>
        </p:nvSpPr>
        <p:spPr>
          <a:xfrm>
            <a:off x="5107816" y="633613"/>
            <a:ext cx="5571900" cy="5571900"/>
          </a:xfrm>
          <a:prstGeom prst="ellipse">
            <a:avLst/>
          </a:prstGeom>
          <a:solidFill>
            <a:schemeClr val="lt2">
              <a:alpha val="5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 name="Google Shape;241;g104983523ac_0_472"/>
          <p:cNvSpPr/>
          <p:nvPr>
            <p:ph idx="2" type="pic"/>
          </p:nvPr>
        </p:nvSpPr>
        <p:spPr>
          <a:xfrm>
            <a:off x="5455212" y="988536"/>
            <a:ext cx="4884900" cy="4884900"/>
          </a:xfrm>
          <a:prstGeom prst="ellipse">
            <a:avLst/>
          </a:prstGeom>
          <a:solidFill>
            <a:srgbClr val="D8D8D8"/>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com Imagem">
  <p:cSld name="Título e Conteúdo com Imagem">
    <p:spTree>
      <p:nvGrpSpPr>
        <p:cNvPr id="23" name="Shape 23"/>
        <p:cNvGrpSpPr/>
        <p:nvPr/>
      </p:nvGrpSpPr>
      <p:grpSpPr>
        <a:xfrm>
          <a:off x="0" y="0"/>
          <a:ext cx="0" cy="0"/>
          <a:chOff x="0" y="0"/>
          <a:chExt cx="0" cy="0"/>
        </a:xfrm>
      </p:grpSpPr>
      <p:sp>
        <p:nvSpPr>
          <p:cNvPr id="24" name="Google Shape;24;p23"/>
          <p:cNvSpPr txBox="1"/>
          <p:nvPr>
            <p:ph idx="1" type="body"/>
          </p:nvPr>
        </p:nvSpPr>
        <p:spPr>
          <a:xfrm>
            <a:off x="538960" y="1825625"/>
            <a:ext cx="4914189" cy="4351338"/>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3"/>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6" name="Google Shape;26;p23"/>
          <p:cNvGrpSpPr/>
          <p:nvPr/>
        </p:nvGrpSpPr>
        <p:grpSpPr>
          <a:xfrm rot="8650774">
            <a:off x="5037655" y="4336093"/>
            <a:ext cx="1905000" cy="2354263"/>
            <a:chOff x="11114088" y="2241550"/>
            <a:chExt cx="1905000" cy="2354263"/>
          </a:xfrm>
        </p:grpSpPr>
        <p:sp>
          <p:nvSpPr>
            <p:cNvPr id="27" name="Google Shape;27;p23"/>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 name="Google Shape;28;p23"/>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 name="Google Shape;29;p23"/>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0" name="Google Shape;30;p23"/>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 name="Google Shape;31;p23"/>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32" name="Google Shape;32;p23"/>
          <p:cNvSpPr/>
          <p:nvPr>
            <p:ph idx="2" type="pic"/>
          </p:nvPr>
        </p:nvSpPr>
        <p:spPr>
          <a:xfrm>
            <a:off x="5884648" y="0"/>
            <a:ext cx="6307353" cy="5780372"/>
          </a:xfrm>
          <a:prstGeom prst="rect">
            <a:avLst/>
          </a:prstGeom>
          <a:solidFill>
            <a:schemeClr val="lt2"/>
          </a:solidFill>
          <a:ln>
            <a:noFill/>
          </a:ln>
        </p:spPr>
      </p:sp>
      <p:sp>
        <p:nvSpPr>
          <p:cNvPr id="33" name="Google Shape;33;p23"/>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Slide_01">
  <p:cSld name="Título Slide_01">
    <p:spTree>
      <p:nvGrpSpPr>
        <p:cNvPr id="242" name="Shape 242"/>
        <p:cNvGrpSpPr/>
        <p:nvPr/>
      </p:nvGrpSpPr>
      <p:grpSpPr>
        <a:xfrm>
          <a:off x="0" y="0"/>
          <a:ext cx="0" cy="0"/>
          <a:chOff x="0" y="0"/>
          <a:chExt cx="0" cy="0"/>
        </a:xfrm>
      </p:grpSpPr>
      <p:sp>
        <p:nvSpPr>
          <p:cNvPr id="243" name="Google Shape;243;g104983523ac_0_437"/>
          <p:cNvSpPr txBox="1"/>
          <p:nvPr>
            <p:ph type="ctrTitle"/>
          </p:nvPr>
        </p:nvSpPr>
        <p:spPr>
          <a:xfrm>
            <a:off x="6343650" y="2173288"/>
            <a:ext cx="5143500" cy="2090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5400"/>
              <a:buFont typeface="Corbel"/>
              <a:buNone/>
              <a:defRPr b="1" sz="5400" cap="none">
                <a:solidFill>
                  <a:schemeClr val="accent1"/>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g104983523ac_0_437"/>
          <p:cNvSpPr txBox="1"/>
          <p:nvPr>
            <p:ph idx="1" type="subTitle"/>
          </p:nvPr>
        </p:nvSpPr>
        <p:spPr>
          <a:xfrm>
            <a:off x="6343650" y="4279971"/>
            <a:ext cx="5143500" cy="503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5" name="Google Shape;245;g104983523ac_0_437"/>
          <p:cNvSpPr/>
          <p:nvPr>
            <p:ph idx="2" type="pic"/>
          </p:nvPr>
        </p:nvSpPr>
        <p:spPr>
          <a:xfrm>
            <a:off x="710812" y="728545"/>
            <a:ext cx="5305800" cy="5305800"/>
          </a:xfrm>
          <a:prstGeom prst="ellipse">
            <a:avLst/>
          </a:prstGeom>
          <a:solidFill>
            <a:schemeClr val="lt2"/>
          </a:solidFill>
          <a:ln>
            <a:noFill/>
          </a:ln>
        </p:spPr>
      </p:sp>
      <p:grpSp>
        <p:nvGrpSpPr>
          <p:cNvPr id="246" name="Google Shape;246;g104983523ac_0_437"/>
          <p:cNvGrpSpPr/>
          <p:nvPr/>
        </p:nvGrpSpPr>
        <p:grpSpPr>
          <a:xfrm>
            <a:off x="-1727856" y="-2049476"/>
            <a:ext cx="8917306" cy="10769813"/>
            <a:chOff x="11114088" y="2241550"/>
            <a:chExt cx="1905000" cy="2354263"/>
          </a:xfrm>
        </p:grpSpPr>
        <p:sp>
          <p:nvSpPr>
            <p:cNvPr id="247" name="Google Shape;247;g104983523ac_0_437"/>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588"/>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 name="Google Shape;248;g104983523ac_0_437"/>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588"/>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249" name="Google Shape;249;g104983523ac_0_437"/>
          <p:cNvCxnSpPr/>
          <p:nvPr/>
        </p:nvCxnSpPr>
        <p:spPr>
          <a:xfrm>
            <a:off x="6469778" y="4233582"/>
            <a:ext cx="2532300"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Slide_02">
  <p:cSld name="Título Slide_02">
    <p:spTree>
      <p:nvGrpSpPr>
        <p:cNvPr id="250" name="Shape 250"/>
        <p:cNvGrpSpPr/>
        <p:nvPr/>
      </p:nvGrpSpPr>
      <p:grpSpPr>
        <a:xfrm>
          <a:off x="0" y="0"/>
          <a:ext cx="0" cy="0"/>
          <a:chOff x="0" y="0"/>
          <a:chExt cx="0" cy="0"/>
        </a:xfrm>
      </p:grpSpPr>
      <p:sp>
        <p:nvSpPr>
          <p:cNvPr id="251" name="Google Shape;251;g104983523ac_0_445"/>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g104983523ac_0_445"/>
          <p:cNvSpPr txBox="1"/>
          <p:nvPr>
            <p:ph type="ctrTitle"/>
          </p:nvPr>
        </p:nvSpPr>
        <p:spPr>
          <a:xfrm>
            <a:off x="6343650" y="2173288"/>
            <a:ext cx="5143500" cy="2090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g104983523ac_0_445"/>
          <p:cNvSpPr txBox="1"/>
          <p:nvPr>
            <p:ph idx="1" type="subTitle"/>
          </p:nvPr>
        </p:nvSpPr>
        <p:spPr>
          <a:xfrm>
            <a:off x="6343650" y="4279971"/>
            <a:ext cx="5143500" cy="503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4" name="Google Shape;254;g104983523ac_0_445"/>
          <p:cNvSpPr/>
          <p:nvPr>
            <p:ph idx="2" type="pic"/>
          </p:nvPr>
        </p:nvSpPr>
        <p:spPr>
          <a:xfrm>
            <a:off x="710812" y="728545"/>
            <a:ext cx="5305800" cy="5305800"/>
          </a:xfrm>
          <a:prstGeom prst="ellipse">
            <a:avLst/>
          </a:prstGeom>
          <a:solidFill>
            <a:schemeClr val="lt2"/>
          </a:solidFill>
          <a:ln>
            <a:noFill/>
          </a:ln>
        </p:spPr>
      </p:sp>
      <p:grpSp>
        <p:nvGrpSpPr>
          <p:cNvPr id="255" name="Google Shape;255;g104983523ac_0_445"/>
          <p:cNvGrpSpPr/>
          <p:nvPr/>
        </p:nvGrpSpPr>
        <p:grpSpPr>
          <a:xfrm>
            <a:off x="-1727856" y="-2049476"/>
            <a:ext cx="8917306" cy="10769813"/>
            <a:chOff x="11114088" y="2241550"/>
            <a:chExt cx="1905000" cy="2354263"/>
          </a:xfrm>
        </p:grpSpPr>
        <p:sp>
          <p:nvSpPr>
            <p:cNvPr id="256" name="Google Shape;256;g104983523ac_0_445"/>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7" name="Google Shape;257;g104983523ac_0_445"/>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258" name="Google Shape;258;g104983523ac_0_445"/>
          <p:cNvCxnSpPr/>
          <p:nvPr/>
        </p:nvCxnSpPr>
        <p:spPr>
          <a:xfrm>
            <a:off x="6469778" y="4233582"/>
            <a:ext cx="2532300"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com Imagem">
  <p:cSld name="Cabeçalho da Seção com Imagem">
    <p:spTree>
      <p:nvGrpSpPr>
        <p:cNvPr id="259" name="Shape 259"/>
        <p:cNvGrpSpPr/>
        <p:nvPr/>
      </p:nvGrpSpPr>
      <p:grpSpPr>
        <a:xfrm>
          <a:off x="0" y="0"/>
          <a:ext cx="0" cy="0"/>
          <a:chOff x="0" y="0"/>
          <a:chExt cx="0" cy="0"/>
        </a:xfrm>
      </p:grpSpPr>
      <p:sp>
        <p:nvSpPr>
          <p:cNvPr id="260" name="Google Shape;260;g104983523ac_0_454"/>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1" name="Google Shape;261;g104983523ac_0_454"/>
          <p:cNvSpPr txBox="1"/>
          <p:nvPr>
            <p:ph type="title"/>
          </p:nvPr>
        </p:nvSpPr>
        <p:spPr>
          <a:xfrm>
            <a:off x="831850" y="182563"/>
            <a:ext cx="10515600" cy="9402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g104983523ac_0_454"/>
          <p:cNvSpPr txBox="1"/>
          <p:nvPr>
            <p:ph idx="1" type="body"/>
          </p:nvPr>
        </p:nvSpPr>
        <p:spPr>
          <a:xfrm>
            <a:off x="2139388" y="1154832"/>
            <a:ext cx="7900500" cy="7644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800"/>
              <a:buNone/>
              <a:defRPr sz="1800" cap="none">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3" name="Google Shape;263;g104983523ac_0_454"/>
          <p:cNvSpPr/>
          <p:nvPr/>
        </p:nvSpPr>
        <p:spPr>
          <a:xfrm>
            <a:off x="11371669" y="6409397"/>
            <a:ext cx="280200" cy="280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 name="Google Shape;264;g104983523ac_0_454"/>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265" name="Google Shape;265;g104983523ac_0_454"/>
          <p:cNvSpPr/>
          <p:nvPr>
            <p:ph idx="2" type="pic"/>
          </p:nvPr>
        </p:nvSpPr>
        <p:spPr>
          <a:xfrm>
            <a:off x="2993041" y="2270376"/>
            <a:ext cx="6206400" cy="4587600"/>
          </a:xfrm>
          <a:prstGeom prst="rect">
            <a:avLst/>
          </a:prstGeom>
          <a:solidFill>
            <a:schemeClr val="lt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com Imagem">
  <p:cSld name="Título e Conteúdo com Imagem">
    <p:spTree>
      <p:nvGrpSpPr>
        <p:cNvPr id="266" name="Shape 266"/>
        <p:cNvGrpSpPr/>
        <p:nvPr/>
      </p:nvGrpSpPr>
      <p:grpSpPr>
        <a:xfrm>
          <a:off x="0" y="0"/>
          <a:ext cx="0" cy="0"/>
          <a:chOff x="0" y="0"/>
          <a:chExt cx="0" cy="0"/>
        </a:xfrm>
      </p:grpSpPr>
      <p:sp>
        <p:nvSpPr>
          <p:cNvPr id="267" name="Google Shape;267;g104983523ac_0_461"/>
          <p:cNvSpPr txBox="1"/>
          <p:nvPr>
            <p:ph idx="1" type="body"/>
          </p:nvPr>
        </p:nvSpPr>
        <p:spPr>
          <a:xfrm>
            <a:off x="538960" y="1825625"/>
            <a:ext cx="4914300" cy="43512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g104983523ac_0_461"/>
          <p:cNvSpPr/>
          <p:nvPr/>
        </p:nvSpPr>
        <p:spPr>
          <a:xfrm rot="10800000">
            <a:off x="516056" y="-16615"/>
            <a:ext cx="1258500" cy="110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69" name="Google Shape;269;g104983523ac_0_461"/>
          <p:cNvGrpSpPr/>
          <p:nvPr/>
        </p:nvGrpSpPr>
        <p:grpSpPr>
          <a:xfrm rot="8650995">
            <a:off x="5037265" y="4335363"/>
            <a:ext cx="1905017" cy="2354284"/>
            <a:chOff x="11114088" y="2241550"/>
            <a:chExt cx="1905000" cy="2354263"/>
          </a:xfrm>
        </p:grpSpPr>
        <p:sp>
          <p:nvSpPr>
            <p:cNvPr id="270" name="Google Shape;270;g104983523ac_0_46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1" name="Google Shape;271;g104983523ac_0_46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2" name="Google Shape;272;g104983523ac_0_461"/>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3" name="Google Shape;273;g104983523ac_0_461"/>
          <p:cNvSpPr/>
          <p:nvPr/>
        </p:nvSpPr>
        <p:spPr>
          <a:xfrm>
            <a:off x="11371669" y="6409397"/>
            <a:ext cx="280200" cy="2802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 name="Google Shape;274;g104983523ac_0_461"/>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275" name="Google Shape;275;g104983523ac_0_461"/>
          <p:cNvSpPr/>
          <p:nvPr>
            <p:ph idx="2" type="pic"/>
          </p:nvPr>
        </p:nvSpPr>
        <p:spPr>
          <a:xfrm>
            <a:off x="5884648" y="0"/>
            <a:ext cx="6307500" cy="5780400"/>
          </a:xfrm>
          <a:prstGeom prst="rect">
            <a:avLst/>
          </a:prstGeom>
          <a:solidFill>
            <a:schemeClr val="lt2"/>
          </a:solidFill>
          <a:ln>
            <a:noFill/>
          </a:ln>
        </p:spPr>
      </p:sp>
      <p:sp>
        <p:nvSpPr>
          <p:cNvPr id="276" name="Google Shape;276;g104983523ac_0_461"/>
          <p:cNvSpPr txBox="1"/>
          <p:nvPr>
            <p:ph type="title"/>
          </p:nvPr>
        </p:nvSpPr>
        <p:spPr>
          <a:xfrm>
            <a:off x="515938" y="499595"/>
            <a:ext cx="4937100" cy="13257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p:cSld name="Somente Título">
    <p:spTree>
      <p:nvGrpSpPr>
        <p:cNvPr id="277" name="Shape 277"/>
        <p:cNvGrpSpPr/>
        <p:nvPr/>
      </p:nvGrpSpPr>
      <p:grpSpPr>
        <a:xfrm>
          <a:off x="0" y="0"/>
          <a:ext cx="0" cy="0"/>
          <a:chOff x="0" y="0"/>
          <a:chExt cx="0" cy="0"/>
        </a:xfrm>
      </p:grpSpPr>
      <p:grpSp>
        <p:nvGrpSpPr>
          <p:cNvPr id="278" name="Google Shape;278;g104983523ac_0_481"/>
          <p:cNvGrpSpPr/>
          <p:nvPr/>
        </p:nvGrpSpPr>
        <p:grpSpPr>
          <a:xfrm rot="-2149215">
            <a:off x="7430555" y="-1843283"/>
            <a:ext cx="4436308" cy="5482540"/>
            <a:chOff x="11114088" y="2241550"/>
            <a:chExt cx="1905000" cy="2354263"/>
          </a:xfrm>
        </p:grpSpPr>
        <p:sp>
          <p:nvSpPr>
            <p:cNvPr id="279" name="Google Shape;279;g104983523ac_0_48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0" name="Google Shape;280;g104983523ac_0_48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1" name="Google Shape;281;g104983523ac_0_481"/>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82" name="Google Shape;282;g104983523ac_0_481"/>
          <p:cNvSpPr txBox="1"/>
          <p:nvPr>
            <p:ph type="title"/>
          </p:nvPr>
        </p:nvSpPr>
        <p:spPr>
          <a:xfrm>
            <a:off x="515938" y="246621"/>
            <a:ext cx="11150700" cy="920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3" name="Google Shape;283;g104983523ac_0_481"/>
          <p:cNvSpPr/>
          <p:nvPr/>
        </p:nvSpPr>
        <p:spPr>
          <a:xfrm rot="10800000">
            <a:off x="516056" y="-16615"/>
            <a:ext cx="1258500" cy="110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 name="Google Shape;284;g104983523ac_0_481"/>
          <p:cNvSpPr/>
          <p:nvPr/>
        </p:nvSpPr>
        <p:spPr>
          <a:xfrm>
            <a:off x="11371669" y="6409397"/>
            <a:ext cx="280200" cy="2802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g104983523ac_0_481"/>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03">
  <p:cSld name="Título e Conteúdo 03">
    <p:spTree>
      <p:nvGrpSpPr>
        <p:cNvPr id="286" name="Shape 286"/>
        <p:cNvGrpSpPr/>
        <p:nvPr/>
      </p:nvGrpSpPr>
      <p:grpSpPr>
        <a:xfrm>
          <a:off x="0" y="0"/>
          <a:ext cx="0" cy="0"/>
          <a:chOff x="0" y="0"/>
          <a:chExt cx="0" cy="0"/>
        </a:xfrm>
      </p:grpSpPr>
      <p:sp>
        <p:nvSpPr>
          <p:cNvPr id="287" name="Google Shape;287;g104983523ac_0_490"/>
          <p:cNvSpPr/>
          <p:nvPr/>
        </p:nvSpPr>
        <p:spPr>
          <a:xfrm>
            <a:off x="8308181" y="1630018"/>
            <a:ext cx="3883800" cy="4373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 name="Google Shape;288;g104983523ac_0_490"/>
          <p:cNvSpPr/>
          <p:nvPr/>
        </p:nvSpPr>
        <p:spPr>
          <a:xfrm>
            <a:off x="9833702" y="1823757"/>
            <a:ext cx="832200" cy="832200"/>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9" name="Google Shape;289;g104983523ac_0_490"/>
          <p:cNvSpPr/>
          <p:nvPr>
            <p:ph idx="2" type="pic"/>
          </p:nvPr>
        </p:nvSpPr>
        <p:spPr>
          <a:xfrm>
            <a:off x="9998318" y="1988373"/>
            <a:ext cx="502800" cy="502800"/>
          </a:xfrm>
          <a:prstGeom prst="rect">
            <a:avLst/>
          </a:prstGeom>
          <a:noFill/>
          <a:ln>
            <a:noFill/>
          </a:ln>
        </p:spPr>
      </p:sp>
      <p:sp>
        <p:nvSpPr>
          <p:cNvPr id="290" name="Google Shape;290;g104983523ac_0_490"/>
          <p:cNvSpPr/>
          <p:nvPr/>
        </p:nvSpPr>
        <p:spPr>
          <a:xfrm>
            <a:off x="0" y="1630018"/>
            <a:ext cx="3883800" cy="4373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1" name="Google Shape;291;g104983523ac_0_490"/>
          <p:cNvSpPr/>
          <p:nvPr/>
        </p:nvSpPr>
        <p:spPr>
          <a:xfrm>
            <a:off x="1526011" y="1823757"/>
            <a:ext cx="832200" cy="8322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2" name="Google Shape;292;g104983523ac_0_490"/>
          <p:cNvSpPr txBox="1"/>
          <p:nvPr>
            <p:ph type="title"/>
          </p:nvPr>
        </p:nvSpPr>
        <p:spPr>
          <a:xfrm>
            <a:off x="515938" y="246621"/>
            <a:ext cx="11150700" cy="920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g104983523ac_0_490"/>
          <p:cNvSpPr txBox="1"/>
          <p:nvPr>
            <p:ph idx="1" type="body"/>
          </p:nvPr>
        </p:nvSpPr>
        <p:spPr>
          <a:xfrm>
            <a:off x="219126" y="3207024"/>
            <a:ext cx="3445500" cy="2504700"/>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g104983523ac_0_490"/>
          <p:cNvSpPr/>
          <p:nvPr/>
        </p:nvSpPr>
        <p:spPr>
          <a:xfrm rot="10800000">
            <a:off x="516056" y="-16615"/>
            <a:ext cx="1258500" cy="110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g104983523ac_0_490"/>
          <p:cNvSpPr/>
          <p:nvPr/>
        </p:nvSpPr>
        <p:spPr>
          <a:xfrm>
            <a:off x="11371669" y="6409397"/>
            <a:ext cx="280200" cy="2802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g104983523ac_0_490"/>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297" name="Google Shape;297;g104983523ac_0_490"/>
          <p:cNvSpPr/>
          <p:nvPr>
            <p:ph idx="3" type="pic"/>
          </p:nvPr>
        </p:nvSpPr>
        <p:spPr>
          <a:xfrm>
            <a:off x="3883819" y="1630018"/>
            <a:ext cx="4424400" cy="4373100"/>
          </a:xfrm>
          <a:prstGeom prst="rect">
            <a:avLst/>
          </a:prstGeom>
          <a:solidFill>
            <a:srgbClr val="D0CECE"/>
          </a:solidFill>
          <a:ln>
            <a:noFill/>
          </a:ln>
        </p:spPr>
      </p:sp>
      <p:sp>
        <p:nvSpPr>
          <p:cNvPr id="298" name="Google Shape;298;g104983523ac_0_490"/>
          <p:cNvSpPr txBox="1"/>
          <p:nvPr>
            <p:ph idx="4" type="body"/>
          </p:nvPr>
        </p:nvSpPr>
        <p:spPr>
          <a:xfrm>
            <a:off x="8527490" y="3207024"/>
            <a:ext cx="3445200" cy="2504700"/>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g104983523ac_0_490"/>
          <p:cNvSpPr txBox="1"/>
          <p:nvPr>
            <p:ph idx="5" type="body"/>
          </p:nvPr>
        </p:nvSpPr>
        <p:spPr>
          <a:xfrm>
            <a:off x="219126" y="2711636"/>
            <a:ext cx="3445500" cy="495300"/>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1800"/>
              <a:buNone/>
              <a:defRPr b="1" sz="1800" cap="none">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g104983523ac_0_490"/>
          <p:cNvSpPr txBox="1"/>
          <p:nvPr>
            <p:ph idx="6" type="body"/>
          </p:nvPr>
        </p:nvSpPr>
        <p:spPr>
          <a:xfrm>
            <a:off x="8527124" y="2711636"/>
            <a:ext cx="3445500" cy="495300"/>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1800"/>
              <a:buNone/>
              <a:defRPr b="1" sz="1800" cap="none">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g104983523ac_0_490"/>
          <p:cNvSpPr/>
          <p:nvPr>
            <p:ph idx="7" type="pic"/>
          </p:nvPr>
        </p:nvSpPr>
        <p:spPr>
          <a:xfrm>
            <a:off x="1690627" y="1988373"/>
            <a:ext cx="502800" cy="5028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de comparação">
  <p:cSld name="Layout de comparação">
    <p:spTree>
      <p:nvGrpSpPr>
        <p:cNvPr id="302" name="Shape 302"/>
        <p:cNvGrpSpPr/>
        <p:nvPr/>
      </p:nvGrpSpPr>
      <p:grpSpPr>
        <a:xfrm>
          <a:off x="0" y="0"/>
          <a:ext cx="0" cy="0"/>
          <a:chOff x="0" y="0"/>
          <a:chExt cx="0" cy="0"/>
        </a:xfrm>
      </p:grpSpPr>
      <p:sp>
        <p:nvSpPr>
          <p:cNvPr id="303" name="Google Shape;303;g104983523ac_0_506"/>
          <p:cNvSpPr/>
          <p:nvPr/>
        </p:nvSpPr>
        <p:spPr>
          <a:xfrm>
            <a:off x="6599236" y="4707908"/>
            <a:ext cx="5592900" cy="1006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4" name="Google Shape;304;g104983523ac_0_506"/>
          <p:cNvSpPr/>
          <p:nvPr/>
        </p:nvSpPr>
        <p:spPr>
          <a:xfrm>
            <a:off x="-82063" y="1648186"/>
            <a:ext cx="5709000" cy="1006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5" name="Google Shape;305;g104983523ac_0_506"/>
          <p:cNvSpPr txBox="1"/>
          <p:nvPr>
            <p:ph type="title"/>
          </p:nvPr>
        </p:nvSpPr>
        <p:spPr>
          <a:xfrm>
            <a:off x="515938" y="246621"/>
            <a:ext cx="11150700" cy="920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6" name="Google Shape;306;g104983523ac_0_506"/>
          <p:cNvSpPr txBox="1"/>
          <p:nvPr>
            <p:ph idx="1" type="body"/>
          </p:nvPr>
        </p:nvSpPr>
        <p:spPr>
          <a:xfrm>
            <a:off x="680934" y="2863158"/>
            <a:ext cx="4074000" cy="2846700"/>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g104983523ac_0_506"/>
          <p:cNvSpPr/>
          <p:nvPr/>
        </p:nvSpPr>
        <p:spPr>
          <a:xfrm rot="10800000">
            <a:off x="516056" y="-16615"/>
            <a:ext cx="1258500" cy="110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Calibri"/>
              <a:ea typeface="Calibri"/>
              <a:cs typeface="Calibri"/>
              <a:sym typeface="Calibri"/>
            </a:endParaRPr>
          </a:p>
        </p:txBody>
      </p:sp>
      <p:sp>
        <p:nvSpPr>
          <p:cNvPr id="308" name="Google Shape;308;g104983523ac_0_506"/>
          <p:cNvSpPr/>
          <p:nvPr/>
        </p:nvSpPr>
        <p:spPr>
          <a:xfrm>
            <a:off x="11371669" y="6409397"/>
            <a:ext cx="280200" cy="2802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g104983523ac_0_506"/>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310" name="Google Shape;310;g104983523ac_0_506"/>
          <p:cNvSpPr txBox="1"/>
          <p:nvPr>
            <p:ph idx="2" type="body"/>
          </p:nvPr>
        </p:nvSpPr>
        <p:spPr>
          <a:xfrm>
            <a:off x="1309370" y="1903728"/>
            <a:ext cx="3445500" cy="495300"/>
          </a:xfrm>
          <a:prstGeom prst="rect">
            <a:avLst/>
          </a:prstGeom>
          <a:noFill/>
          <a:ln>
            <a:noFill/>
          </a:ln>
        </p:spPr>
        <p:txBody>
          <a:bodyPr anchorCtr="0" anchor="ctr" bIns="0" lIns="0" spcFirstLastPara="1" rIns="0" wrap="square" tIns="0">
            <a:noAutofit/>
          </a:bodyPr>
          <a:lstStyle>
            <a:lvl1pPr indent="-228600" lvl="0" marL="457200" algn="r">
              <a:lnSpc>
                <a:spcPct val="90000"/>
              </a:lnSpc>
              <a:spcBef>
                <a:spcPts val="1000"/>
              </a:spcBef>
              <a:spcAft>
                <a:spcPts val="0"/>
              </a:spcAft>
              <a:buClr>
                <a:schemeClr val="accent1"/>
              </a:buClr>
              <a:buSzPts val="1800"/>
              <a:buNone/>
              <a:defRPr b="1" sz="1800" cap="none">
                <a:solidFill>
                  <a:schemeClr val="accent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g104983523ac_0_506"/>
          <p:cNvSpPr txBox="1"/>
          <p:nvPr>
            <p:ph idx="3" type="body"/>
          </p:nvPr>
        </p:nvSpPr>
        <p:spPr>
          <a:xfrm>
            <a:off x="7327918" y="1648186"/>
            <a:ext cx="4074000" cy="2834400"/>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g104983523ac_0_506"/>
          <p:cNvSpPr txBox="1"/>
          <p:nvPr>
            <p:ph idx="4" type="body"/>
          </p:nvPr>
        </p:nvSpPr>
        <p:spPr>
          <a:xfrm>
            <a:off x="7475709" y="4963450"/>
            <a:ext cx="3445500" cy="4953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chemeClr val="accent3"/>
              </a:buClr>
              <a:buSzPts val="1800"/>
              <a:buNone/>
              <a:defRPr b="1" sz="1800" cap="none">
                <a:solidFill>
                  <a:schemeClr val="accent3"/>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g104983523ac_0_506"/>
          <p:cNvSpPr/>
          <p:nvPr/>
        </p:nvSpPr>
        <p:spPr>
          <a:xfrm>
            <a:off x="5084763" y="1652762"/>
            <a:ext cx="1002000" cy="10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 name="Google Shape;314;g104983523ac_0_506"/>
          <p:cNvSpPr/>
          <p:nvPr>
            <p:ph idx="5" type="pic"/>
          </p:nvPr>
        </p:nvSpPr>
        <p:spPr>
          <a:xfrm>
            <a:off x="5282969" y="1850968"/>
            <a:ext cx="605400" cy="605400"/>
          </a:xfrm>
          <a:prstGeom prst="rect">
            <a:avLst/>
          </a:prstGeom>
          <a:noFill/>
          <a:ln>
            <a:noFill/>
          </a:ln>
        </p:spPr>
      </p:sp>
      <p:sp>
        <p:nvSpPr>
          <p:cNvPr id="315" name="Google Shape;315;g104983523ac_0_506"/>
          <p:cNvSpPr/>
          <p:nvPr/>
        </p:nvSpPr>
        <p:spPr>
          <a:xfrm>
            <a:off x="6100576" y="4707907"/>
            <a:ext cx="1002000" cy="1002000"/>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 name="Google Shape;316;g104983523ac_0_506"/>
          <p:cNvSpPr/>
          <p:nvPr>
            <p:ph idx="6" type="pic"/>
          </p:nvPr>
        </p:nvSpPr>
        <p:spPr>
          <a:xfrm>
            <a:off x="6298782" y="4906113"/>
            <a:ext cx="605400" cy="6054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a equipe">
  <p:cSld name="Slide da equipe">
    <p:spTree>
      <p:nvGrpSpPr>
        <p:cNvPr id="317" name="Shape 317"/>
        <p:cNvGrpSpPr/>
        <p:nvPr/>
      </p:nvGrpSpPr>
      <p:grpSpPr>
        <a:xfrm>
          <a:off x="0" y="0"/>
          <a:ext cx="0" cy="0"/>
          <a:chOff x="0" y="0"/>
          <a:chExt cx="0" cy="0"/>
        </a:xfrm>
      </p:grpSpPr>
      <p:grpSp>
        <p:nvGrpSpPr>
          <p:cNvPr id="318" name="Google Shape;318;g104983523ac_0_521"/>
          <p:cNvGrpSpPr/>
          <p:nvPr/>
        </p:nvGrpSpPr>
        <p:grpSpPr>
          <a:xfrm rot="-2149215">
            <a:off x="7430555" y="-1843283"/>
            <a:ext cx="4436308" cy="5482540"/>
            <a:chOff x="11114088" y="2241550"/>
            <a:chExt cx="1905000" cy="2354263"/>
          </a:xfrm>
        </p:grpSpPr>
        <p:sp>
          <p:nvSpPr>
            <p:cNvPr id="319" name="Google Shape;319;g104983523ac_0_52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0" name="Google Shape;320;g104983523ac_0_52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1" name="Google Shape;321;g104983523ac_0_521"/>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2" name="Google Shape;322;g104983523ac_0_521"/>
          <p:cNvSpPr/>
          <p:nvPr/>
        </p:nvSpPr>
        <p:spPr>
          <a:xfrm>
            <a:off x="954140" y="1698469"/>
            <a:ext cx="1729200" cy="1729200"/>
          </a:xfrm>
          <a:prstGeom prst="ellipse">
            <a:avLst/>
          </a:prstGeom>
          <a:solidFill>
            <a:schemeClr val="dk1">
              <a:alpha val="1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104983523ac_0_521"/>
          <p:cNvSpPr/>
          <p:nvPr/>
        </p:nvSpPr>
        <p:spPr>
          <a:xfrm>
            <a:off x="3807539" y="1698469"/>
            <a:ext cx="1729200" cy="1729200"/>
          </a:xfrm>
          <a:prstGeom prst="ellipse">
            <a:avLst/>
          </a:prstGeom>
          <a:solidFill>
            <a:schemeClr val="dk1">
              <a:alpha val="1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g104983523ac_0_521"/>
          <p:cNvSpPr/>
          <p:nvPr/>
        </p:nvSpPr>
        <p:spPr>
          <a:xfrm>
            <a:off x="6646275" y="1698469"/>
            <a:ext cx="1729200" cy="1729200"/>
          </a:xfrm>
          <a:prstGeom prst="ellipse">
            <a:avLst/>
          </a:prstGeom>
          <a:solidFill>
            <a:schemeClr val="dk1">
              <a:alpha val="1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5" name="Google Shape;325;g104983523ac_0_521"/>
          <p:cNvSpPr/>
          <p:nvPr/>
        </p:nvSpPr>
        <p:spPr>
          <a:xfrm>
            <a:off x="9498658" y="1698469"/>
            <a:ext cx="1729200" cy="1729200"/>
          </a:xfrm>
          <a:prstGeom prst="ellipse">
            <a:avLst/>
          </a:prstGeom>
          <a:solidFill>
            <a:schemeClr val="dk1">
              <a:alpha val="1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g104983523ac_0_521"/>
          <p:cNvSpPr/>
          <p:nvPr/>
        </p:nvSpPr>
        <p:spPr>
          <a:xfrm>
            <a:off x="4011967"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 name="Google Shape;327;g104983523ac_0_521"/>
          <p:cNvSpPr/>
          <p:nvPr/>
        </p:nvSpPr>
        <p:spPr>
          <a:xfrm>
            <a:off x="6850703"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 name="Google Shape;328;g104983523ac_0_521"/>
          <p:cNvSpPr/>
          <p:nvPr/>
        </p:nvSpPr>
        <p:spPr>
          <a:xfrm>
            <a:off x="9703086"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g104983523ac_0_521"/>
          <p:cNvSpPr/>
          <p:nvPr/>
        </p:nvSpPr>
        <p:spPr>
          <a:xfrm>
            <a:off x="1158568"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g104983523ac_0_521"/>
          <p:cNvSpPr txBox="1"/>
          <p:nvPr>
            <p:ph type="title"/>
          </p:nvPr>
        </p:nvSpPr>
        <p:spPr>
          <a:xfrm>
            <a:off x="515938" y="246621"/>
            <a:ext cx="11150700" cy="920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1" name="Google Shape;331;g104983523ac_0_521"/>
          <p:cNvSpPr/>
          <p:nvPr/>
        </p:nvSpPr>
        <p:spPr>
          <a:xfrm rot="10800000">
            <a:off x="516056" y="-16615"/>
            <a:ext cx="1258500" cy="110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2" name="Google Shape;332;g104983523ac_0_521"/>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333" name="Google Shape;333;g104983523ac_0_521"/>
          <p:cNvSpPr/>
          <p:nvPr/>
        </p:nvSpPr>
        <p:spPr>
          <a:xfrm>
            <a:off x="11371669" y="6409397"/>
            <a:ext cx="280200" cy="2802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4" name="Google Shape;334;g104983523ac_0_521"/>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335" name="Google Shape;335;g104983523ac_0_521"/>
          <p:cNvSpPr/>
          <p:nvPr>
            <p:ph idx="2" type="pic"/>
          </p:nvPr>
        </p:nvSpPr>
        <p:spPr>
          <a:xfrm>
            <a:off x="1103638" y="1848535"/>
            <a:ext cx="1430400" cy="1430400"/>
          </a:xfrm>
          <a:prstGeom prst="ellipse">
            <a:avLst/>
          </a:prstGeom>
          <a:solidFill>
            <a:schemeClr val="lt2"/>
          </a:solidFill>
          <a:ln>
            <a:noFill/>
          </a:ln>
        </p:spPr>
      </p:sp>
      <p:sp>
        <p:nvSpPr>
          <p:cNvPr id="336" name="Google Shape;336;g104983523ac_0_521"/>
          <p:cNvSpPr/>
          <p:nvPr>
            <p:ph idx="3" type="pic"/>
          </p:nvPr>
        </p:nvSpPr>
        <p:spPr>
          <a:xfrm>
            <a:off x="3957037" y="1848535"/>
            <a:ext cx="1430400" cy="1430400"/>
          </a:xfrm>
          <a:prstGeom prst="ellipse">
            <a:avLst/>
          </a:prstGeom>
          <a:solidFill>
            <a:schemeClr val="lt2"/>
          </a:solidFill>
          <a:ln>
            <a:noFill/>
          </a:ln>
        </p:spPr>
      </p:sp>
      <p:sp>
        <p:nvSpPr>
          <p:cNvPr id="337" name="Google Shape;337;g104983523ac_0_521"/>
          <p:cNvSpPr/>
          <p:nvPr>
            <p:ph idx="4" type="pic"/>
          </p:nvPr>
        </p:nvSpPr>
        <p:spPr>
          <a:xfrm>
            <a:off x="6795773" y="1848535"/>
            <a:ext cx="1430400" cy="1430400"/>
          </a:xfrm>
          <a:prstGeom prst="ellipse">
            <a:avLst/>
          </a:prstGeom>
          <a:solidFill>
            <a:schemeClr val="lt2"/>
          </a:solidFill>
          <a:ln>
            <a:noFill/>
          </a:ln>
        </p:spPr>
      </p:sp>
      <p:sp>
        <p:nvSpPr>
          <p:cNvPr id="338" name="Google Shape;338;g104983523ac_0_521"/>
          <p:cNvSpPr/>
          <p:nvPr>
            <p:ph idx="5" type="pic"/>
          </p:nvPr>
        </p:nvSpPr>
        <p:spPr>
          <a:xfrm>
            <a:off x="9648156" y="1848535"/>
            <a:ext cx="1430400" cy="1430400"/>
          </a:xfrm>
          <a:prstGeom prst="ellipse">
            <a:avLst/>
          </a:prstGeom>
          <a:solidFill>
            <a:schemeClr val="lt2"/>
          </a:solidFill>
          <a:ln>
            <a:noFill/>
          </a:ln>
        </p:spPr>
      </p:sp>
      <p:sp>
        <p:nvSpPr>
          <p:cNvPr id="339" name="Google Shape;339;g104983523ac_0_521"/>
          <p:cNvSpPr txBox="1"/>
          <p:nvPr>
            <p:ph idx="1" type="body"/>
          </p:nvPr>
        </p:nvSpPr>
        <p:spPr>
          <a:xfrm>
            <a:off x="524454" y="4052306"/>
            <a:ext cx="2588700" cy="1749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g104983523ac_0_521"/>
          <p:cNvSpPr txBox="1"/>
          <p:nvPr>
            <p:ph idx="6" type="body"/>
          </p:nvPr>
        </p:nvSpPr>
        <p:spPr>
          <a:xfrm>
            <a:off x="524454" y="3539268"/>
            <a:ext cx="2588700" cy="495300"/>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g104983523ac_0_521"/>
          <p:cNvSpPr txBox="1"/>
          <p:nvPr>
            <p:ph idx="7" type="body"/>
          </p:nvPr>
        </p:nvSpPr>
        <p:spPr>
          <a:xfrm>
            <a:off x="3377853" y="4052306"/>
            <a:ext cx="2588700" cy="1749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g104983523ac_0_521"/>
          <p:cNvSpPr txBox="1"/>
          <p:nvPr>
            <p:ph idx="8" type="body"/>
          </p:nvPr>
        </p:nvSpPr>
        <p:spPr>
          <a:xfrm>
            <a:off x="3377853" y="3539268"/>
            <a:ext cx="2588700" cy="495300"/>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g104983523ac_0_521"/>
          <p:cNvSpPr txBox="1"/>
          <p:nvPr>
            <p:ph idx="9" type="body"/>
          </p:nvPr>
        </p:nvSpPr>
        <p:spPr>
          <a:xfrm>
            <a:off x="6216589" y="4052306"/>
            <a:ext cx="2588700" cy="1749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g104983523ac_0_521"/>
          <p:cNvSpPr txBox="1"/>
          <p:nvPr>
            <p:ph idx="13" type="body"/>
          </p:nvPr>
        </p:nvSpPr>
        <p:spPr>
          <a:xfrm>
            <a:off x="6216589" y="3539268"/>
            <a:ext cx="2588700" cy="495300"/>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 name="Google Shape;345;g104983523ac_0_521"/>
          <p:cNvSpPr txBox="1"/>
          <p:nvPr>
            <p:ph idx="14" type="body"/>
          </p:nvPr>
        </p:nvSpPr>
        <p:spPr>
          <a:xfrm>
            <a:off x="9068972" y="4052306"/>
            <a:ext cx="2588700" cy="1749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g104983523ac_0_521"/>
          <p:cNvSpPr txBox="1"/>
          <p:nvPr>
            <p:ph idx="15" type="body"/>
          </p:nvPr>
        </p:nvSpPr>
        <p:spPr>
          <a:xfrm>
            <a:off x="9068972" y="3539268"/>
            <a:ext cx="2588700" cy="495300"/>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rigado 01">
  <p:cSld name="Obrigado 01">
    <p:spTree>
      <p:nvGrpSpPr>
        <p:cNvPr id="347" name="Shape 347"/>
        <p:cNvGrpSpPr/>
        <p:nvPr/>
      </p:nvGrpSpPr>
      <p:grpSpPr>
        <a:xfrm>
          <a:off x="0" y="0"/>
          <a:ext cx="0" cy="0"/>
          <a:chOff x="0" y="0"/>
          <a:chExt cx="0" cy="0"/>
        </a:xfrm>
      </p:grpSpPr>
      <p:sp>
        <p:nvSpPr>
          <p:cNvPr id="348" name="Google Shape;348;g104983523ac_0_551"/>
          <p:cNvSpPr txBox="1"/>
          <p:nvPr>
            <p:ph idx="1" type="subTitle"/>
          </p:nvPr>
        </p:nvSpPr>
        <p:spPr>
          <a:xfrm>
            <a:off x="7002130" y="4484691"/>
            <a:ext cx="4540500" cy="503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600"/>
              <a:buNone/>
              <a:defRPr b="0" sz="160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9" name="Google Shape;349;g104983523ac_0_551"/>
          <p:cNvSpPr/>
          <p:nvPr>
            <p:ph idx="2" type="pic"/>
          </p:nvPr>
        </p:nvSpPr>
        <p:spPr>
          <a:xfrm>
            <a:off x="710812" y="728545"/>
            <a:ext cx="5305800" cy="5305800"/>
          </a:xfrm>
          <a:prstGeom prst="ellipse">
            <a:avLst/>
          </a:prstGeom>
          <a:solidFill>
            <a:schemeClr val="lt2"/>
          </a:solidFill>
          <a:ln>
            <a:noFill/>
          </a:ln>
        </p:spPr>
      </p:sp>
      <p:grpSp>
        <p:nvGrpSpPr>
          <p:cNvPr id="350" name="Google Shape;350;g104983523ac_0_551"/>
          <p:cNvGrpSpPr/>
          <p:nvPr/>
        </p:nvGrpSpPr>
        <p:grpSpPr>
          <a:xfrm>
            <a:off x="-1727856" y="-2049476"/>
            <a:ext cx="8917306" cy="10769813"/>
            <a:chOff x="11114088" y="2241550"/>
            <a:chExt cx="1905000" cy="2354263"/>
          </a:xfrm>
        </p:grpSpPr>
        <p:sp>
          <p:nvSpPr>
            <p:cNvPr id="351" name="Google Shape;351;g104983523ac_0_55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588"/>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2" name="Google Shape;352;g104983523ac_0_55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588"/>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353" name="Google Shape;353;g104983523ac_0_551"/>
          <p:cNvPicPr preferRelativeResize="0"/>
          <p:nvPr/>
        </p:nvPicPr>
        <p:blipFill rotWithShape="1">
          <a:blip r:embed="rId2">
            <a:alphaModFix/>
          </a:blip>
          <a:srcRect b="0" l="0" r="0" t="0"/>
          <a:stretch/>
        </p:blipFill>
        <p:spPr>
          <a:xfrm>
            <a:off x="6372999" y="1844881"/>
            <a:ext cx="1745251" cy="673365"/>
          </a:xfrm>
          <a:prstGeom prst="rect">
            <a:avLst/>
          </a:prstGeom>
          <a:noFill/>
          <a:ln>
            <a:noFill/>
          </a:ln>
        </p:spPr>
      </p:pic>
      <p:cxnSp>
        <p:nvCxnSpPr>
          <p:cNvPr id="354" name="Google Shape;354;g104983523ac_0_551"/>
          <p:cNvCxnSpPr/>
          <p:nvPr/>
        </p:nvCxnSpPr>
        <p:spPr>
          <a:xfrm>
            <a:off x="6469778" y="4233582"/>
            <a:ext cx="2532300" cy="0"/>
          </a:xfrm>
          <a:prstGeom prst="straightConnector1">
            <a:avLst/>
          </a:prstGeom>
          <a:noFill/>
          <a:ln cap="flat" cmpd="sng" w="9525">
            <a:solidFill>
              <a:schemeClr val="accent1"/>
            </a:solidFill>
            <a:prstDash val="solid"/>
            <a:miter lim="800000"/>
            <a:headEnd len="sm" w="sm" type="none"/>
            <a:tailEnd len="sm" w="sm" type="none"/>
          </a:ln>
        </p:spPr>
      </p:cxnSp>
      <p:sp>
        <p:nvSpPr>
          <p:cNvPr id="355" name="Google Shape;355;g104983523ac_0_551"/>
          <p:cNvSpPr txBox="1"/>
          <p:nvPr>
            <p:ph idx="3" type="body"/>
          </p:nvPr>
        </p:nvSpPr>
        <p:spPr>
          <a:xfrm>
            <a:off x="7002320" y="5012635"/>
            <a:ext cx="4533900" cy="5031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b="0" sz="1600" cap="none"/>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Envelope" id="356" name="Google Shape;356;g104983523ac_0_551"/>
          <p:cNvPicPr preferRelativeResize="0"/>
          <p:nvPr/>
        </p:nvPicPr>
        <p:blipFill rotWithShape="1">
          <a:blip r:embed="rId3">
            <a:alphaModFix/>
          </a:blip>
          <a:srcRect b="0" l="0" r="0" t="0"/>
          <a:stretch/>
        </p:blipFill>
        <p:spPr>
          <a:xfrm>
            <a:off x="6541475" y="4452337"/>
            <a:ext cx="387795" cy="387795"/>
          </a:xfrm>
          <a:prstGeom prst="rect">
            <a:avLst/>
          </a:prstGeom>
          <a:noFill/>
          <a:ln>
            <a:noFill/>
          </a:ln>
        </p:spPr>
      </p:pic>
      <p:pic>
        <p:nvPicPr>
          <p:cNvPr descr="Rede" id="357" name="Google Shape;357;g104983523ac_0_551"/>
          <p:cNvPicPr preferRelativeResize="0"/>
          <p:nvPr/>
        </p:nvPicPr>
        <p:blipFill rotWithShape="1">
          <a:blip r:embed="rId4">
            <a:alphaModFix/>
          </a:blip>
          <a:srcRect b="0" l="0" r="0" t="0"/>
          <a:stretch/>
        </p:blipFill>
        <p:spPr>
          <a:xfrm>
            <a:off x="6522084" y="4925640"/>
            <a:ext cx="426575" cy="426575"/>
          </a:xfrm>
          <a:prstGeom prst="rect">
            <a:avLst/>
          </a:prstGeom>
          <a:noFill/>
          <a:ln>
            <a:noFill/>
          </a:ln>
        </p:spPr>
      </p:pic>
      <p:sp>
        <p:nvSpPr>
          <p:cNvPr id="358" name="Google Shape;358;g104983523ac_0_551"/>
          <p:cNvSpPr txBox="1"/>
          <p:nvPr>
            <p:ph type="title"/>
          </p:nvPr>
        </p:nvSpPr>
        <p:spPr>
          <a:xfrm>
            <a:off x="6469778" y="3429000"/>
            <a:ext cx="5011500" cy="6513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6000"/>
              <a:buFont typeface="Corbel"/>
              <a:buNone/>
              <a:defRPr b="1" sz="60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do Slide_02">
  <p:cSld name="1_Título do Slide_02">
    <p:spTree>
      <p:nvGrpSpPr>
        <p:cNvPr id="359" name="Shape 359"/>
        <p:cNvGrpSpPr/>
        <p:nvPr/>
      </p:nvGrpSpPr>
      <p:grpSpPr>
        <a:xfrm>
          <a:off x="0" y="0"/>
          <a:ext cx="0" cy="0"/>
          <a:chOff x="0" y="0"/>
          <a:chExt cx="0" cy="0"/>
        </a:xfrm>
      </p:grpSpPr>
      <p:sp>
        <p:nvSpPr>
          <p:cNvPr id="360" name="Google Shape;360;g104983523ac_0_563"/>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1" name="Google Shape;361;g104983523ac_0_563"/>
          <p:cNvSpPr/>
          <p:nvPr>
            <p:ph idx="2" type="pic"/>
          </p:nvPr>
        </p:nvSpPr>
        <p:spPr>
          <a:xfrm>
            <a:off x="710812" y="728545"/>
            <a:ext cx="5305800" cy="5305800"/>
          </a:xfrm>
          <a:prstGeom prst="ellipse">
            <a:avLst/>
          </a:prstGeom>
          <a:solidFill>
            <a:schemeClr val="lt2"/>
          </a:solidFill>
          <a:ln>
            <a:noFill/>
          </a:ln>
        </p:spPr>
      </p:sp>
      <p:grpSp>
        <p:nvGrpSpPr>
          <p:cNvPr id="362" name="Google Shape;362;g104983523ac_0_563"/>
          <p:cNvGrpSpPr/>
          <p:nvPr/>
        </p:nvGrpSpPr>
        <p:grpSpPr>
          <a:xfrm>
            <a:off x="-1727856" y="-2049476"/>
            <a:ext cx="8917306" cy="10769813"/>
            <a:chOff x="11114088" y="2241550"/>
            <a:chExt cx="1905000" cy="2354263"/>
          </a:xfrm>
        </p:grpSpPr>
        <p:sp>
          <p:nvSpPr>
            <p:cNvPr id="363" name="Google Shape;363;g104983523ac_0_563"/>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4" name="Google Shape;364;g104983523ac_0_563"/>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365" name="Google Shape;365;g104983523ac_0_563"/>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366" name="Google Shape;366;g104983523ac_0_563"/>
          <p:cNvCxnSpPr/>
          <p:nvPr/>
        </p:nvCxnSpPr>
        <p:spPr>
          <a:xfrm>
            <a:off x="6469778" y="4233582"/>
            <a:ext cx="2532300" cy="0"/>
          </a:xfrm>
          <a:prstGeom prst="straightConnector1">
            <a:avLst/>
          </a:prstGeom>
          <a:noFill/>
          <a:ln cap="flat" cmpd="sng" w="9525">
            <a:solidFill>
              <a:schemeClr val="lt1"/>
            </a:solidFill>
            <a:prstDash val="solid"/>
            <a:miter lim="800000"/>
            <a:headEnd len="sm" w="sm" type="none"/>
            <a:tailEnd len="sm" w="sm" type="none"/>
          </a:ln>
        </p:spPr>
      </p:cxnSp>
      <p:pic>
        <p:nvPicPr>
          <p:cNvPr descr="Envelope" id="367" name="Google Shape;367;g104983523ac_0_563"/>
          <p:cNvPicPr preferRelativeResize="0"/>
          <p:nvPr/>
        </p:nvPicPr>
        <p:blipFill rotWithShape="1">
          <a:blip r:embed="rId3">
            <a:alphaModFix/>
          </a:blip>
          <a:srcRect b="0" l="0" r="0" t="0"/>
          <a:stretch/>
        </p:blipFill>
        <p:spPr>
          <a:xfrm>
            <a:off x="6541475" y="4452337"/>
            <a:ext cx="387795" cy="387795"/>
          </a:xfrm>
          <a:prstGeom prst="rect">
            <a:avLst/>
          </a:prstGeom>
          <a:noFill/>
          <a:ln>
            <a:noFill/>
          </a:ln>
        </p:spPr>
      </p:pic>
      <p:pic>
        <p:nvPicPr>
          <p:cNvPr descr="Rede" id="368" name="Google Shape;368;g104983523ac_0_563"/>
          <p:cNvPicPr preferRelativeResize="0"/>
          <p:nvPr/>
        </p:nvPicPr>
        <p:blipFill rotWithShape="1">
          <a:blip r:embed="rId4">
            <a:alphaModFix/>
          </a:blip>
          <a:srcRect b="0" l="0" r="0" t="0"/>
          <a:stretch/>
        </p:blipFill>
        <p:spPr>
          <a:xfrm>
            <a:off x="6522084" y="4925640"/>
            <a:ext cx="426575" cy="426575"/>
          </a:xfrm>
          <a:prstGeom prst="rect">
            <a:avLst/>
          </a:prstGeom>
          <a:noFill/>
          <a:ln>
            <a:noFill/>
          </a:ln>
        </p:spPr>
      </p:pic>
      <p:sp>
        <p:nvSpPr>
          <p:cNvPr id="369" name="Google Shape;369;g104983523ac_0_563"/>
          <p:cNvSpPr txBox="1"/>
          <p:nvPr>
            <p:ph idx="1" type="subTitle"/>
          </p:nvPr>
        </p:nvSpPr>
        <p:spPr>
          <a:xfrm>
            <a:off x="7002130" y="4484691"/>
            <a:ext cx="4540500" cy="503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600"/>
              <a:buNone/>
              <a:defRPr b="0" sz="16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0" name="Google Shape;370;g104983523ac_0_563"/>
          <p:cNvSpPr txBox="1"/>
          <p:nvPr>
            <p:ph idx="3" type="body"/>
          </p:nvPr>
        </p:nvSpPr>
        <p:spPr>
          <a:xfrm>
            <a:off x="7002320" y="5012635"/>
            <a:ext cx="4533900" cy="5031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b="0" sz="1600" cap="none">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1" name="Google Shape;371;g104983523ac_0_563"/>
          <p:cNvSpPr txBox="1"/>
          <p:nvPr>
            <p:ph type="title"/>
          </p:nvPr>
        </p:nvSpPr>
        <p:spPr>
          <a:xfrm>
            <a:off x="6469778" y="3158641"/>
            <a:ext cx="5011500" cy="921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Corbel"/>
              <a:buNone/>
              <a:defRPr b="1" sz="6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de comparação">
  <p:cSld name="Layout de comparação">
    <p:spTree>
      <p:nvGrpSpPr>
        <p:cNvPr id="34" name="Shape 34"/>
        <p:cNvGrpSpPr/>
        <p:nvPr/>
      </p:nvGrpSpPr>
      <p:grpSpPr>
        <a:xfrm>
          <a:off x="0" y="0"/>
          <a:ext cx="0" cy="0"/>
          <a:chOff x="0" y="0"/>
          <a:chExt cx="0" cy="0"/>
        </a:xfrm>
      </p:grpSpPr>
      <p:sp>
        <p:nvSpPr>
          <p:cNvPr id="35" name="Google Shape;35;p27"/>
          <p:cNvSpPr/>
          <p:nvPr/>
        </p:nvSpPr>
        <p:spPr>
          <a:xfrm>
            <a:off x="6599236" y="4707908"/>
            <a:ext cx="5592763" cy="1006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 name="Google Shape;36;p27"/>
          <p:cNvSpPr/>
          <p:nvPr/>
        </p:nvSpPr>
        <p:spPr>
          <a:xfrm>
            <a:off x="-82063" y="1648186"/>
            <a:ext cx="5709139" cy="1006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 name="Google Shape;37;p27"/>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7"/>
          <p:cNvSpPr txBox="1"/>
          <p:nvPr>
            <p:ph idx="1" type="body"/>
          </p:nvPr>
        </p:nvSpPr>
        <p:spPr>
          <a:xfrm>
            <a:off x="680934" y="2863158"/>
            <a:ext cx="4074002" cy="2846648"/>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27"/>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Calibri"/>
              <a:ea typeface="Calibri"/>
              <a:cs typeface="Calibri"/>
              <a:sym typeface="Calibri"/>
            </a:endParaRPr>
          </a:p>
        </p:txBody>
      </p:sp>
      <p:sp>
        <p:nvSpPr>
          <p:cNvPr id="40" name="Google Shape;40;p27"/>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27"/>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42" name="Google Shape;42;p27"/>
          <p:cNvSpPr txBox="1"/>
          <p:nvPr>
            <p:ph idx="2" type="body"/>
          </p:nvPr>
        </p:nvSpPr>
        <p:spPr>
          <a:xfrm>
            <a:off x="1309370" y="1903728"/>
            <a:ext cx="3445566" cy="495389"/>
          </a:xfrm>
          <a:prstGeom prst="rect">
            <a:avLst/>
          </a:prstGeom>
          <a:noFill/>
          <a:ln>
            <a:noFill/>
          </a:ln>
        </p:spPr>
        <p:txBody>
          <a:bodyPr anchorCtr="0" anchor="ctr" bIns="0" lIns="0" spcFirstLastPara="1" rIns="0" wrap="square" tIns="0">
            <a:noAutofit/>
          </a:bodyPr>
          <a:lstStyle>
            <a:lvl1pPr indent="-228600" lvl="0" marL="457200" algn="r">
              <a:lnSpc>
                <a:spcPct val="90000"/>
              </a:lnSpc>
              <a:spcBef>
                <a:spcPts val="1000"/>
              </a:spcBef>
              <a:spcAft>
                <a:spcPts val="0"/>
              </a:spcAft>
              <a:buClr>
                <a:schemeClr val="accent1"/>
              </a:buClr>
              <a:buSzPts val="1800"/>
              <a:buNone/>
              <a:defRPr b="1" sz="1800" cap="none">
                <a:solidFill>
                  <a:schemeClr val="accent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7"/>
          <p:cNvSpPr txBox="1"/>
          <p:nvPr>
            <p:ph idx="3" type="body"/>
          </p:nvPr>
        </p:nvSpPr>
        <p:spPr>
          <a:xfrm>
            <a:off x="7327918" y="1648186"/>
            <a:ext cx="4074002" cy="283450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7"/>
          <p:cNvSpPr txBox="1"/>
          <p:nvPr>
            <p:ph idx="4" type="body"/>
          </p:nvPr>
        </p:nvSpPr>
        <p:spPr>
          <a:xfrm>
            <a:off x="7475709" y="4963450"/>
            <a:ext cx="3445566" cy="495389"/>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chemeClr val="accent3"/>
              </a:buClr>
              <a:buSzPts val="1800"/>
              <a:buNone/>
              <a:defRPr b="1" sz="1800" cap="none">
                <a:solidFill>
                  <a:schemeClr val="accent3"/>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7"/>
          <p:cNvSpPr/>
          <p:nvPr/>
        </p:nvSpPr>
        <p:spPr>
          <a:xfrm>
            <a:off x="5084763" y="1652762"/>
            <a:ext cx="1001899" cy="1001899"/>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 name="Google Shape;46;p27"/>
          <p:cNvSpPr/>
          <p:nvPr>
            <p:ph idx="5" type="pic"/>
          </p:nvPr>
        </p:nvSpPr>
        <p:spPr>
          <a:xfrm>
            <a:off x="5282969" y="1850968"/>
            <a:ext cx="605487" cy="605487"/>
          </a:xfrm>
          <a:prstGeom prst="rect">
            <a:avLst/>
          </a:prstGeom>
          <a:noFill/>
          <a:ln>
            <a:noFill/>
          </a:ln>
        </p:spPr>
      </p:sp>
      <p:sp>
        <p:nvSpPr>
          <p:cNvPr id="47" name="Google Shape;47;p27"/>
          <p:cNvSpPr/>
          <p:nvPr/>
        </p:nvSpPr>
        <p:spPr>
          <a:xfrm>
            <a:off x="6100576" y="4707907"/>
            <a:ext cx="1001899" cy="1001899"/>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 name="Google Shape;48;p27"/>
          <p:cNvSpPr/>
          <p:nvPr>
            <p:ph idx="6" type="pic"/>
          </p:nvPr>
        </p:nvSpPr>
        <p:spPr>
          <a:xfrm>
            <a:off x="6298782" y="4906113"/>
            <a:ext cx="605487" cy="605487"/>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p:cSld name="Slide de Título">
    <p:spTree>
      <p:nvGrpSpPr>
        <p:cNvPr id="372" name="Shape 372"/>
        <p:cNvGrpSpPr/>
        <p:nvPr/>
      </p:nvGrpSpPr>
      <p:grpSpPr>
        <a:xfrm>
          <a:off x="0" y="0"/>
          <a:ext cx="0" cy="0"/>
          <a:chOff x="0" y="0"/>
          <a:chExt cx="0" cy="0"/>
        </a:xfrm>
      </p:grpSpPr>
      <p:sp>
        <p:nvSpPr>
          <p:cNvPr id="373" name="Google Shape;373;g104983523ac_0_576"/>
          <p:cNvSpPr/>
          <p:nvPr/>
        </p:nvSpPr>
        <p:spPr>
          <a:xfrm>
            <a:off x="0" y="0"/>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4" name="Google Shape;374;g104983523ac_0_576"/>
          <p:cNvSpPr/>
          <p:nvPr/>
        </p:nvSpPr>
        <p:spPr>
          <a:xfrm>
            <a:off x="754010" y="708293"/>
            <a:ext cx="5334000" cy="5334000"/>
          </a:xfrm>
          <a:prstGeom prst="ellipse">
            <a:avLst/>
          </a:prstGeom>
          <a:solidFill>
            <a:schemeClr val="lt1">
              <a:alpha val="1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5" name="Google Shape;375;g104983523ac_0_576"/>
          <p:cNvSpPr txBox="1"/>
          <p:nvPr>
            <p:ph type="ctrTitle"/>
          </p:nvPr>
        </p:nvSpPr>
        <p:spPr>
          <a:xfrm>
            <a:off x="6343650" y="2173288"/>
            <a:ext cx="5143500" cy="2090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6" name="Google Shape;376;g104983523ac_0_576"/>
          <p:cNvSpPr txBox="1"/>
          <p:nvPr>
            <p:ph idx="1" type="subTitle"/>
          </p:nvPr>
        </p:nvSpPr>
        <p:spPr>
          <a:xfrm>
            <a:off x="6343650" y="4279971"/>
            <a:ext cx="5143500" cy="503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377" name="Google Shape;377;g104983523ac_0_576"/>
          <p:cNvGrpSpPr/>
          <p:nvPr/>
        </p:nvGrpSpPr>
        <p:grpSpPr>
          <a:xfrm>
            <a:off x="-1727856" y="-2049476"/>
            <a:ext cx="8917306" cy="10769813"/>
            <a:chOff x="11114088" y="2241550"/>
            <a:chExt cx="1905000" cy="2354263"/>
          </a:xfrm>
        </p:grpSpPr>
        <p:sp>
          <p:nvSpPr>
            <p:cNvPr id="378" name="Google Shape;378;g104983523ac_0_576"/>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9" name="Google Shape;379;g104983523ac_0_576"/>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380" name="Google Shape;380;g104983523ac_0_576"/>
          <p:cNvPicPr preferRelativeResize="0"/>
          <p:nvPr/>
        </p:nvPicPr>
        <p:blipFill rotWithShape="1">
          <a:blip r:embed="rId2">
            <a:alphaModFix/>
          </a:blip>
          <a:srcRect b="0" l="0" r="0" t="0"/>
          <a:stretch/>
        </p:blipFill>
        <p:spPr>
          <a:xfrm>
            <a:off x="10015850" y="391862"/>
            <a:ext cx="1745251" cy="673365"/>
          </a:xfrm>
          <a:prstGeom prst="rect">
            <a:avLst/>
          </a:prstGeom>
          <a:noFill/>
          <a:ln>
            <a:noFill/>
          </a:ln>
        </p:spPr>
      </p:pic>
      <p:cxnSp>
        <p:nvCxnSpPr>
          <p:cNvPr id="381" name="Google Shape;381;g104983523ac_0_576"/>
          <p:cNvCxnSpPr/>
          <p:nvPr/>
        </p:nvCxnSpPr>
        <p:spPr>
          <a:xfrm>
            <a:off x="6469778" y="4233582"/>
            <a:ext cx="2532300"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p:cSld name="Cabeçalho da Seção">
    <p:spTree>
      <p:nvGrpSpPr>
        <p:cNvPr id="382" name="Shape 382"/>
        <p:cNvGrpSpPr/>
        <p:nvPr/>
      </p:nvGrpSpPr>
      <p:grpSpPr>
        <a:xfrm>
          <a:off x="0" y="0"/>
          <a:ext cx="0" cy="0"/>
          <a:chOff x="0" y="0"/>
          <a:chExt cx="0" cy="0"/>
        </a:xfrm>
      </p:grpSpPr>
      <p:sp>
        <p:nvSpPr>
          <p:cNvPr id="383" name="Google Shape;383;g104983523ac_0_586"/>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4" name="Google Shape;384;g104983523ac_0_586"/>
          <p:cNvSpPr txBox="1"/>
          <p:nvPr>
            <p:ph type="title"/>
          </p:nvPr>
        </p:nvSpPr>
        <p:spPr>
          <a:xfrm>
            <a:off x="831850" y="182563"/>
            <a:ext cx="10515600" cy="9402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5" name="Google Shape;385;g104983523ac_0_586"/>
          <p:cNvSpPr/>
          <p:nvPr/>
        </p:nvSpPr>
        <p:spPr>
          <a:xfrm>
            <a:off x="11371669" y="6409397"/>
            <a:ext cx="280200" cy="280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6" name="Google Shape;386;g104983523ac_0_586"/>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grpSp>
        <p:nvGrpSpPr>
          <p:cNvPr id="387" name="Google Shape;387;g104983523ac_0_586"/>
          <p:cNvGrpSpPr/>
          <p:nvPr/>
        </p:nvGrpSpPr>
        <p:grpSpPr>
          <a:xfrm rot="-5400000">
            <a:off x="1637412" y="1472607"/>
            <a:ext cx="8917306" cy="10769813"/>
            <a:chOff x="-1727856" y="-2049476"/>
            <a:chExt cx="8917306" cy="10769813"/>
          </a:xfrm>
        </p:grpSpPr>
        <p:sp>
          <p:nvSpPr>
            <p:cNvPr id="388" name="Google Shape;388;g104983523ac_0_586"/>
            <p:cNvSpPr/>
            <p:nvPr/>
          </p:nvSpPr>
          <p:spPr>
            <a:xfrm>
              <a:off x="754010" y="708293"/>
              <a:ext cx="5334000" cy="5334000"/>
            </a:xfrm>
            <a:prstGeom prst="ellipse">
              <a:avLst/>
            </a:prstGeom>
            <a:solidFill>
              <a:schemeClr val="lt1">
                <a:alpha val="1568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89" name="Google Shape;389;g104983523ac_0_586"/>
            <p:cNvGrpSpPr/>
            <p:nvPr/>
          </p:nvGrpSpPr>
          <p:grpSpPr>
            <a:xfrm>
              <a:off x="-1727856" y="-2049476"/>
              <a:ext cx="8917306" cy="10769813"/>
              <a:chOff x="11114088" y="2241550"/>
              <a:chExt cx="1905000" cy="2354263"/>
            </a:xfrm>
          </p:grpSpPr>
          <p:sp>
            <p:nvSpPr>
              <p:cNvPr id="390" name="Google Shape;390;g104983523ac_0_586"/>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1" name="Google Shape;391;g104983523ac_0_586"/>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
        <p:nvSpPr>
          <p:cNvPr id="392" name="Google Shape;392;g104983523ac_0_586"/>
          <p:cNvSpPr txBox="1"/>
          <p:nvPr>
            <p:ph idx="1" type="body"/>
          </p:nvPr>
        </p:nvSpPr>
        <p:spPr>
          <a:xfrm>
            <a:off x="831850" y="1153348"/>
            <a:ext cx="10515600" cy="64860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800"/>
              <a:buNone/>
              <a:defRPr sz="18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p:cSld name="Título e Conteúdo">
    <p:spTree>
      <p:nvGrpSpPr>
        <p:cNvPr id="393" name="Shape 393"/>
        <p:cNvGrpSpPr/>
        <p:nvPr/>
      </p:nvGrpSpPr>
      <p:grpSpPr>
        <a:xfrm>
          <a:off x="0" y="0"/>
          <a:ext cx="0" cy="0"/>
          <a:chOff x="0" y="0"/>
          <a:chExt cx="0" cy="0"/>
        </a:xfrm>
      </p:grpSpPr>
      <p:grpSp>
        <p:nvGrpSpPr>
          <p:cNvPr id="394" name="Google Shape;394;g104983523ac_0_597"/>
          <p:cNvGrpSpPr/>
          <p:nvPr/>
        </p:nvGrpSpPr>
        <p:grpSpPr>
          <a:xfrm rot="-2149215">
            <a:off x="7430555" y="-1843283"/>
            <a:ext cx="4436308" cy="5482540"/>
            <a:chOff x="11114088" y="2241550"/>
            <a:chExt cx="1905000" cy="2354263"/>
          </a:xfrm>
        </p:grpSpPr>
        <p:sp>
          <p:nvSpPr>
            <p:cNvPr id="395" name="Google Shape;395;g104983523ac_0_597"/>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g104983523ac_0_597"/>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g104983523ac_0_597"/>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8" name="Google Shape;398;g104983523ac_0_597"/>
          <p:cNvSpPr/>
          <p:nvPr/>
        </p:nvSpPr>
        <p:spPr>
          <a:xfrm rot="10800000">
            <a:off x="516056" y="-16615"/>
            <a:ext cx="1258500" cy="110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9" name="Google Shape;399;g104983523ac_0_597"/>
          <p:cNvSpPr/>
          <p:nvPr/>
        </p:nvSpPr>
        <p:spPr>
          <a:xfrm>
            <a:off x="11371669" y="6409397"/>
            <a:ext cx="280200" cy="2802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0" name="Google Shape;400;g104983523ac_0_597"/>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401" name="Google Shape;401;g104983523ac_0_597"/>
          <p:cNvSpPr txBox="1"/>
          <p:nvPr>
            <p:ph idx="1" type="body"/>
          </p:nvPr>
        </p:nvSpPr>
        <p:spPr>
          <a:xfrm>
            <a:off x="515938" y="1825625"/>
            <a:ext cx="108378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2" name="Google Shape;402;g104983523ac_0_597"/>
          <p:cNvSpPr txBox="1"/>
          <p:nvPr>
            <p:ph type="title"/>
          </p:nvPr>
        </p:nvSpPr>
        <p:spPr>
          <a:xfrm>
            <a:off x="515938" y="246621"/>
            <a:ext cx="11150700" cy="920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is conteúdos">
  <p:cSld name="Dois conteúdos">
    <p:spTree>
      <p:nvGrpSpPr>
        <p:cNvPr id="403" name="Shape 403"/>
        <p:cNvGrpSpPr/>
        <p:nvPr/>
      </p:nvGrpSpPr>
      <p:grpSpPr>
        <a:xfrm>
          <a:off x="0" y="0"/>
          <a:ext cx="0" cy="0"/>
          <a:chOff x="0" y="0"/>
          <a:chExt cx="0" cy="0"/>
        </a:xfrm>
      </p:grpSpPr>
      <p:grpSp>
        <p:nvGrpSpPr>
          <p:cNvPr id="404" name="Google Shape;404;g104983523ac_0_607"/>
          <p:cNvGrpSpPr/>
          <p:nvPr/>
        </p:nvGrpSpPr>
        <p:grpSpPr>
          <a:xfrm rot="-2149215">
            <a:off x="7430555" y="-1843283"/>
            <a:ext cx="4436308" cy="5482540"/>
            <a:chOff x="11114088" y="2241550"/>
            <a:chExt cx="1905000" cy="2354263"/>
          </a:xfrm>
        </p:grpSpPr>
        <p:sp>
          <p:nvSpPr>
            <p:cNvPr id="405" name="Google Shape;405;g104983523ac_0_607"/>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6" name="Google Shape;406;g104983523ac_0_607"/>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7" name="Google Shape;407;g104983523ac_0_607"/>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8" name="Google Shape;408;g104983523ac_0_607"/>
          <p:cNvSpPr/>
          <p:nvPr/>
        </p:nvSpPr>
        <p:spPr>
          <a:xfrm rot="10800000">
            <a:off x="516056" y="-16615"/>
            <a:ext cx="1258500" cy="110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9" name="Google Shape;409;g104983523ac_0_607"/>
          <p:cNvSpPr/>
          <p:nvPr/>
        </p:nvSpPr>
        <p:spPr>
          <a:xfrm>
            <a:off x="11371669" y="6409397"/>
            <a:ext cx="280200" cy="2802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0" name="Google Shape;410;g104983523ac_0_607"/>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411" name="Google Shape;411;g104983523ac_0_607"/>
          <p:cNvSpPr txBox="1"/>
          <p:nvPr>
            <p:ph idx="1" type="body"/>
          </p:nvPr>
        </p:nvSpPr>
        <p:spPr>
          <a:xfrm>
            <a:off x="515938" y="1825625"/>
            <a:ext cx="55038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g104983523ac_0_60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 name="Google Shape;413;g104983523ac_0_607"/>
          <p:cNvSpPr txBox="1"/>
          <p:nvPr>
            <p:ph type="title"/>
          </p:nvPr>
        </p:nvSpPr>
        <p:spPr>
          <a:xfrm>
            <a:off x="515938" y="246621"/>
            <a:ext cx="11150700" cy="920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p:cSld name="Comparação">
    <p:spTree>
      <p:nvGrpSpPr>
        <p:cNvPr id="414" name="Shape 414"/>
        <p:cNvGrpSpPr/>
        <p:nvPr/>
      </p:nvGrpSpPr>
      <p:grpSpPr>
        <a:xfrm>
          <a:off x="0" y="0"/>
          <a:ext cx="0" cy="0"/>
          <a:chOff x="0" y="0"/>
          <a:chExt cx="0" cy="0"/>
        </a:xfrm>
      </p:grpSpPr>
      <p:grpSp>
        <p:nvGrpSpPr>
          <p:cNvPr id="415" name="Google Shape;415;g104983523ac_0_618"/>
          <p:cNvGrpSpPr/>
          <p:nvPr/>
        </p:nvGrpSpPr>
        <p:grpSpPr>
          <a:xfrm rot="-2149215">
            <a:off x="7430555" y="-1843283"/>
            <a:ext cx="4436308" cy="5482540"/>
            <a:chOff x="11114088" y="2241550"/>
            <a:chExt cx="1905000" cy="2354263"/>
          </a:xfrm>
        </p:grpSpPr>
        <p:sp>
          <p:nvSpPr>
            <p:cNvPr id="416" name="Google Shape;416;g104983523ac_0_618"/>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g104983523ac_0_618"/>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8" name="Google Shape;418;g104983523ac_0_618"/>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19" name="Google Shape;419;g104983523ac_0_618"/>
          <p:cNvSpPr/>
          <p:nvPr/>
        </p:nvSpPr>
        <p:spPr>
          <a:xfrm rot="10800000">
            <a:off x="516056" y="-16615"/>
            <a:ext cx="1258500" cy="110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0" name="Google Shape;420;g104983523ac_0_618"/>
          <p:cNvSpPr/>
          <p:nvPr/>
        </p:nvSpPr>
        <p:spPr>
          <a:xfrm>
            <a:off x="11371669" y="6409397"/>
            <a:ext cx="280200" cy="2802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1" name="Google Shape;421;g104983523ac_0_618"/>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422" name="Google Shape;422;g104983523ac_0_618"/>
          <p:cNvSpPr txBox="1"/>
          <p:nvPr>
            <p:ph idx="1" type="body"/>
          </p:nvPr>
        </p:nvSpPr>
        <p:spPr>
          <a:xfrm>
            <a:off x="51593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400"/>
              <a:buNone/>
              <a:defRPr b="1" sz="2400">
                <a:solidFill>
                  <a:schemeClr val="accent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3" name="Google Shape;423;g104983523ac_0_618"/>
          <p:cNvSpPr txBox="1"/>
          <p:nvPr>
            <p:ph idx="2" type="body"/>
          </p:nvPr>
        </p:nvSpPr>
        <p:spPr>
          <a:xfrm>
            <a:off x="51593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4" name="Google Shape;424;g104983523ac_0_61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5"/>
              </a:buClr>
              <a:buSzPts val="2400"/>
              <a:buNone/>
              <a:defRPr b="1" sz="2400">
                <a:solidFill>
                  <a:schemeClr val="accent5"/>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5" name="Google Shape;425;g104983523ac_0_61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6" name="Google Shape;426;g104983523ac_0_618"/>
          <p:cNvSpPr txBox="1"/>
          <p:nvPr>
            <p:ph type="title"/>
          </p:nvPr>
        </p:nvSpPr>
        <p:spPr>
          <a:xfrm>
            <a:off x="515938" y="246621"/>
            <a:ext cx="11150700" cy="920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p:cSld name="Imagem com Legenda">
    <p:spTree>
      <p:nvGrpSpPr>
        <p:cNvPr id="427" name="Shape 427"/>
        <p:cNvGrpSpPr/>
        <p:nvPr/>
      </p:nvGrpSpPr>
      <p:grpSpPr>
        <a:xfrm>
          <a:off x="0" y="0"/>
          <a:ext cx="0" cy="0"/>
          <a:chOff x="0" y="0"/>
          <a:chExt cx="0" cy="0"/>
        </a:xfrm>
      </p:grpSpPr>
      <p:sp>
        <p:nvSpPr>
          <p:cNvPr id="428" name="Google Shape;428;g104983523ac_0_631"/>
          <p:cNvSpPr/>
          <p:nvPr>
            <p:ph idx="2" type="pic"/>
          </p:nvPr>
        </p:nvSpPr>
        <p:spPr>
          <a:xfrm>
            <a:off x="6096000" y="768485"/>
            <a:ext cx="5305800" cy="5305800"/>
          </a:xfrm>
          <a:prstGeom prst="rect">
            <a:avLst/>
          </a:prstGeom>
          <a:solidFill>
            <a:schemeClr val="lt2"/>
          </a:solidFill>
          <a:ln>
            <a:noFill/>
          </a:ln>
        </p:spPr>
      </p:sp>
      <p:grpSp>
        <p:nvGrpSpPr>
          <p:cNvPr id="429" name="Google Shape;429;g104983523ac_0_631"/>
          <p:cNvGrpSpPr/>
          <p:nvPr/>
        </p:nvGrpSpPr>
        <p:grpSpPr>
          <a:xfrm flipH="1">
            <a:off x="5400263" y="-2003468"/>
            <a:ext cx="8917306" cy="10769813"/>
            <a:chOff x="11114088" y="2241550"/>
            <a:chExt cx="1905000" cy="2354263"/>
          </a:xfrm>
        </p:grpSpPr>
        <p:sp>
          <p:nvSpPr>
            <p:cNvPr id="430" name="Google Shape;430;g104983523ac_0_63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588"/>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1" name="Google Shape;431;g104983523ac_0_63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588"/>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2" name="Google Shape;432;g104983523ac_0_63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3" name="Google Shape;433;g104983523ac_0_631"/>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Arial"/>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p:cSld name="Conteúdo com Legenda">
    <p:spTree>
      <p:nvGrpSpPr>
        <p:cNvPr id="434" name="Shape 434"/>
        <p:cNvGrpSpPr/>
        <p:nvPr/>
      </p:nvGrpSpPr>
      <p:grpSpPr>
        <a:xfrm>
          <a:off x="0" y="0"/>
          <a:ext cx="0" cy="0"/>
          <a:chOff x="0" y="0"/>
          <a:chExt cx="0" cy="0"/>
        </a:xfrm>
      </p:grpSpPr>
      <p:grpSp>
        <p:nvGrpSpPr>
          <p:cNvPr id="435" name="Google Shape;435;g104983523ac_0_638"/>
          <p:cNvGrpSpPr/>
          <p:nvPr/>
        </p:nvGrpSpPr>
        <p:grpSpPr>
          <a:xfrm rot="-2149215">
            <a:off x="7430555" y="-1843283"/>
            <a:ext cx="4436308" cy="5482540"/>
            <a:chOff x="11114088" y="2241550"/>
            <a:chExt cx="1905000" cy="2354263"/>
          </a:xfrm>
        </p:grpSpPr>
        <p:sp>
          <p:nvSpPr>
            <p:cNvPr id="436" name="Google Shape;436;g104983523ac_0_638"/>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7" name="Google Shape;437;g104983523ac_0_638"/>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8" name="Google Shape;438;g104983523ac_0_638"/>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549"/>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39" name="Google Shape;439;g104983523ac_0_638"/>
          <p:cNvSpPr/>
          <p:nvPr/>
        </p:nvSpPr>
        <p:spPr>
          <a:xfrm rot="10800000">
            <a:off x="516056" y="-16615"/>
            <a:ext cx="1258500" cy="110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0" name="Google Shape;440;g104983523ac_0_638"/>
          <p:cNvSpPr/>
          <p:nvPr/>
        </p:nvSpPr>
        <p:spPr>
          <a:xfrm>
            <a:off x="11371669" y="6409397"/>
            <a:ext cx="280200" cy="280200"/>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1" name="Google Shape;441;g104983523ac_0_638"/>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442" name="Google Shape;442;g104983523ac_0_638"/>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3" name="Google Shape;443;g104983523ac_0_638"/>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44" name="Google Shape;444;g104983523ac_0_638"/>
          <p:cNvSpPr txBox="1"/>
          <p:nvPr>
            <p:ph idx="2" type="body"/>
          </p:nvPr>
        </p:nvSpPr>
        <p:spPr>
          <a:xfrm>
            <a:off x="5183188" y="457201"/>
            <a:ext cx="6172200" cy="54039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p:cSld name="Somente Título">
    <p:spTree>
      <p:nvGrpSpPr>
        <p:cNvPr id="49" name="Shape 49"/>
        <p:cNvGrpSpPr/>
        <p:nvPr/>
      </p:nvGrpSpPr>
      <p:grpSpPr>
        <a:xfrm>
          <a:off x="0" y="0"/>
          <a:ext cx="0" cy="0"/>
          <a:chOff x="0" y="0"/>
          <a:chExt cx="0" cy="0"/>
        </a:xfrm>
      </p:grpSpPr>
      <p:grpSp>
        <p:nvGrpSpPr>
          <p:cNvPr id="50" name="Google Shape;50;p25"/>
          <p:cNvGrpSpPr/>
          <p:nvPr/>
        </p:nvGrpSpPr>
        <p:grpSpPr>
          <a:xfrm rot="-2149226">
            <a:off x="7430044" y="-1843129"/>
            <a:ext cx="4436224" cy="5482435"/>
            <a:chOff x="11114088" y="2241550"/>
            <a:chExt cx="1905000" cy="2354263"/>
          </a:xfrm>
        </p:grpSpPr>
        <p:sp>
          <p:nvSpPr>
            <p:cNvPr id="51" name="Google Shape;51;p25"/>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 name="Google Shape;52;p25"/>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 name="Google Shape;53;p25"/>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4" name="Google Shape;54;p25"/>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 name="Google Shape;56;p25"/>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 name="Google Shape;57;p25"/>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Slide_02">
  <p:cSld name="Título Slide_02">
    <p:spTree>
      <p:nvGrpSpPr>
        <p:cNvPr id="58" name="Shape 58"/>
        <p:cNvGrpSpPr/>
        <p:nvPr/>
      </p:nvGrpSpPr>
      <p:grpSpPr>
        <a:xfrm>
          <a:off x="0" y="0"/>
          <a:ext cx="0" cy="0"/>
          <a:chOff x="0" y="0"/>
          <a:chExt cx="0" cy="0"/>
        </a:xfrm>
      </p:grpSpPr>
      <p:sp>
        <p:nvSpPr>
          <p:cNvPr id="59" name="Google Shape;59;p21"/>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 name="Google Shape;60;p21"/>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1"/>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2" name="Google Shape;62;p21"/>
          <p:cNvSpPr/>
          <p:nvPr>
            <p:ph idx="2" type="pic"/>
          </p:nvPr>
        </p:nvSpPr>
        <p:spPr>
          <a:xfrm>
            <a:off x="710812" y="728545"/>
            <a:ext cx="5305661" cy="5305661"/>
          </a:xfrm>
          <a:prstGeom prst="ellipse">
            <a:avLst/>
          </a:prstGeom>
          <a:solidFill>
            <a:schemeClr val="lt2"/>
          </a:solidFill>
          <a:ln>
            <a:noFill/>
          </a:ln>
        </p:spPr>
      </p:sp>
      <p:grpSp>
        <p:nvGrpSpPr>
          <p:cNvPr id="63" name="Google Shape;63;p21"/>
          <p:cNvGrpSpPr/>
          <p:nvPr/>
        </p:nvGrpSpPr>
        <p:grpSpPr>
          <a:xfrm>
            <a:off x="-1728302" y="-2049517"/>
            <a:ext cx="8917229" cy="10769768"/>
            <a:chOff x="11114088" y="2241550"/>
            <a:chExt cx="1905000" cy="2354263"/>
          </a:xfrm>
        </p:grpSpPr>
        <p:sp>
          <p:nvSpPr>
            <p:cNvPr id="64" name="Google Shape;64;p2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490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 name="Google Shape;65;p2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490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cxnSp>
        <p:nvCxnSpPr>
          <p:cNvPr id="66" name="Google Shape;66;p21"/>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com Imagem">
  <p:cSld name="Cabeçalho da Seção com Imagem">
    <p:spTree>
      <p:nvGrpSpPr>
        <p:cNvPr id="67" name="Shape 67"/>
        <p:cNvGrpSpPr/>
        <p:nvPr/>
      </p:nvGrpSpPr>
      <p:grpSpPr>
        <a:xfrm>
          <a:off x="0" y="0"/>
          <a:ext cx="0" cy="0"/>
          <a:chOff x="0" y="0"/>
          <a:chExt cx="0" cy="0"/>
        </a:xfrm>
      </p:grpSpPr>
      <p:sp>
        <p:nvSpPr>
          <p:cNvPr id="68" name="Google Shape;68;p22"/>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 name="Google Shape;69;p22"/>
          <p:cNvSpPr txBox="1"/>
          <p:nvPr>
            <p:ph type="title"/>
          </p:nvPr>
        </p:nvSpPr>
        <p:spPr>
          <a:xfrm>
            <a:off x="831850" y="182563"/>
            <a:ext cx="10515600" cy="94018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 type="body"/>
          </p:nvPr>
        </p:nvSpPr>
        <p:spPr>
          <a:xfrm>
            <a:off x="2139388" y="1154832"/>
            <a:ext cx="7900525" cy="76446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800"/>
              <a:buNone/>
              <a:defRPr sz="1800" cap="none">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1" name="Google Shape;71;p22"/>
          <p:cNvSpPr/>
          <p:nvPr/>
        </p:nvSpPr>
        <p:spPr>
          <a:xfrm>
            <a:off x="11371669" y="6409397"/>
            <a:ext cx="280051" cy="28005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22"/>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73" name="Google Shape;73;p22"/>
          <p:cNvSpPr/>
          <p:nvPr>
            <p:ph idx="2" type="pic"/>
          </p:nvPr>
        </p:nvSpPr>
        <p:spPr>
          <a:xfrm>
            <a:off x="2993041" y="2270376"/>
            <a:ext cx="6206400" cy="4587625"/>
          </a:xfrm>
          <a:prstGeom prst="rect">
            <a:avLst/>
          </a:prstGeom>
          <a:solidFill>
            <a:schemeClr val="lt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02">
  <p:cSld name="Título e Conteúdo 02">
    <p:spTree>
      <p:nvGrpSpPr>
        <p:cNvPr id="74" name="Shape 74"/>
        <p:cNvGrpSpPr/>
        <p:nvPr/>
      </p:nvGrpSpPr>
      <p:grpSpPr>
        <a:xfrm>
          <a:off x="0" y="0"/>
          <a:ext cx="0" cy="0"/>
          <a:chOff x="0" y="0"/>
          <a:chExt cx="0" cy="0"/>
        </a:xfrm>
      </p:grpSpPr>
      <p:sp>
        <p:nvSpPr>
          <p:cNvPr id="75" name="Google Shape;75;p24"/>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 type="body"/>
          </p:nvPr>
        </p:nvSpPr>
        <p:spPr>
          <a:xfrm>
            <a:off x="538960" y="1825625"/>
            <a:ext cx="4914189" cy="4351338"/>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4"/>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 name="Google Shape;78;p24"/>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 name="Google Shape;79;p24"/>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80" name="Google Shape;80;p24"/>
          <p:cNvSpPr/>
          <p:nvPr/>
        </p:nvSpPr>
        <p:spPr>
          <a:xfrm>
            <a:off x="7854462" y="988536"/>
            <a:ext cx="4329129" cy="4880927"/>
          </a:xfrm>
          <a:prstGeom prst="rect">
            <a:avLst/>
          </a:prstGeom>
          <a:solidFill>
            <a:schemeClr val="accent1"/>
          </a:solidFill>
          <a:ln cap="flat" cmpd="sng" w="12700">
            <a:solidFill>
              <a:srgbClr val="2040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 name="Google Shape;81;p24"/>
          <p:cNvSpPr/>
          <p:nvPr/>
        </p:nvSpPr>
        <p:spPr>
          <a:xfrm>
            <a:off x="5107816" y="633613"/>
            <a:ext cx="5571908" cy="5571906"/>
          </a:xfrm>
          <a:prstGeom prst="ellipse">
            <a:avLst/>
          </a:prstGeom>
          <a:solidFill>
            <a:schemeClr val="lt2">
              <a:alpha val="5215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 name="Google Shape;82;p24"/>
          <p:cNvSpPr/>
          <p:nvPr>
            <p:ph idx="2" type="pic"/>
          </p:nvPr>
        </p:nvSpPr>
        <p:spPr>
          <a:xfrm>
            <a:off x="5455212" y="988536"/>
            <a:ext cx="4884848" cy="4884848"/>
          </a:xfrm>
          <a:prstGeom prst="ellipse">
            <a:avLst/>
          </a:prstGeom>
          <a:solidFill>
            <a:srgbClr val="D8D8D8"/>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03">
  <p:cSld name="Título e Conteúdo 03">
    <p:spTree>
      <p:nvGrpSpPr>
        <p:cNvPr id="83" name="Shape 83"/>
        <p:cNvGrpSpPr/>
        <p:nvPr/>
      </p:nvGrpSpPr>
      <p:grpSpPr>
        <a:xfrm>
          <a:off x="0" y="0"/>
          <a:ext cx="0" cy="0"/>
          <a:chOff x="0" y="0"/>
          <a:chExt cx="0" cy="0"/>
        </a:xfrm>
      </p:grpSpPr>
      <p:sp>
        <p:nvSpPr>
          <p:cNvPr id="84" name="Google Shape;84;p26"/>
          <p:cNvSpPr/>
          <p:nvPr/>
        </p:nvSpPr>
        <p:spPr>
          <a:xfrm>
            <a:off x="8308181" y="1630018"/>
            <a:ext cx="3883819" cy="437321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26"/>
          <p:cNvSpPr/>
          <p:nvPr/>
        </p:nvSpPr>
        <p:spPr>
          <a:xfrm>
            <a:off x="9833702" y="1823757"/>
            <a:ext cx="832104" cy="832104"/>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26"/>
          <p:cNvSpPr/>
          <p:nvPr>
            <p:ph idx="2" type="pic"/>
          </p:nvPr>
        </p:nvSpPr>
        <p:spPr>
          <a:xfrm>
            <a:off x="9998318" y="1988373"/>
            <a:ext cx="502873" cy="502873"/>
          </a:xfrm>
          <a:prstGeom prst="rect">
            <a:avLst/>
          </a:prstGeom>
          <a:noFill/>
          <a:ln>
            <a:noFill/>
          </a:ln>
        </p:spPr>
      </p:sp>
      <p:sp>
        <p:nvSpPr>
          <p:cNvPr id="87" name="Google Shape;87;p26"/>
          <p:cNvSpPr/>
          <p:nvPr/>
        </p:nvSpPr>
        <p:spPr>
          <a:xfrm>
            <a:off x="0" y="1630018"/>
            <a:ext cx="3883819" cy="437321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 name="Google Shape;88;p26"/>
          <p:cNvSpPr/>
          <p:nvPr/>
        </p:nvSpPr>
        <p:spPr>
          <a:xfrm>
            <a:off x="1526011" y="1823757"/>
            <a:ext cx="832104" cy="832104"/>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26"/>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6"/>
          <p:cNvSpPr txBox="1"/>
          <p:nvPr>
            <p:ph idx="1" type="body"/>
          </p:nvPr>
        </p:nvSpPr>
        <p:spPr>
          <a:xfrm>
            <a:off x="219126" y="3207024"/>
            <a:ext cx="3445566" cy="2504663"/>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26"/>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 name="Google Shape;92;p26"/>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26"/>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94" name="Google Shape;94;p26"/>
          <p:cNvSpPr/>
          <p:nvPr>
            <p:ph idx="3" type="pic"/>
          </p:nvPr>
        </p:nvSpPr>
        <p:spPr>
          <a:xfrm>
            <a:off x="3883819" y="1630018"/>
            <a:ext cx="4424362" cy="4373217"/>
          </a:xfrm>
          <a:prstGeom prst="rect">
            <a:avLst/>
          </a:prstGeom>
          <a:solidFill>
            <a:srgbClr val="D0CECE"/>
          </a:solidFill>
          <a:ln>
            <a:noFill/>
          </a:ln>
        </p:spPr>
      </p:sp>
      <p:sp>
        <p:nvSpPr>
          <p:cNvPr id="95" name="Google Shape;95;p26"/>
          <p:cNvSpPr txBox="1"/>
          <p:nvPr>
            <p:ph idx="4" type="body"/>
          </p:nvPr>
        </p:nvSpPr>
        <p:spPr>
          <a:xfrm>
            <a:off x="8527490" y="3207024"/>
            <a:ext cx="3445200" cy="2504663"/>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26"/>
          <p:cNvSpPr txBox="1"/>
          <p:nvPr>
            <p:ph idx="5" type="body"/>
          </p:nvPr>
        </p:nvSpPr>
        <p:spPr>
          <a:xfrm>
            <a:off x="219126" y="2711636"/>
            <a:ext cx="3445566"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1800"/>
              <a:buNone/>
              <a:defRPr b="1" sz="1800" cap="none">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26"/>
          <p:cNvSpPr txBox="1"/>
          <p:nvPr>
            <p:ph idx="6" type="body"/>
          </p:nvPr>
        </p:nvSpPr>
        <p:spPr>
          <a:xfrm>
            <a:off x="8527124" y="2711636"/>
            <a:ext cx="3445566"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chemeClr val="dk1"/>
              </a:buClr>
              <a:buSzPts val="1800"/>
              <a:buNone/>
              <a:defRPr b="1" sz="1800" cap="none">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26"/>
          <p:cNvSpPr/>
          <p:nvPr>
            <p:ph idx="7" type="pic"/>
          </p:nvPr>
        </p:nvSpPr>
        <p:spPr>
          <a:xfrm>
            <a:off x="1690627" y="1988373"/>
            <a:ext cx="502873" cy="502873"/>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a equipe">
  <p:cSld name="Slide da equipe">
    <p:spTree>
      <p:nvGrpSpPr>
        <p:cNvPr id="99" name="Shape 99"/>
        <p:cNvGrpSpPr/>
        <p:nvPr/>
      </p:nvGrpSpPr>
      <p:grpSpPr>
        <a:xfrm>
          <a:off x="0" y="0"/>
          <a:ext cx="0" cy="0"/>
          <a:chOff x="0" y="0"/>
          <a:chExt cx="0" cy="0"/>
        </a:xfrm>
      </p:grpSpPr>
      <p:grpSp>
        <p:nvGrpSpPr>
          <p:cNvPr id="100" name="Google Shape;100;p28"/>
          <p:cNvGrpSpPr/>
          <p:nvPr/>
        </p:nvGrpSpPr>
        <p:grpSpPr>
          <a:xfrm rot="-2149226">
            <a:off x="7430044" y="-1843129"/>
            <a:ext cx="4436224" cy="5482435"/>
            <a:chOff x="11114088" y="2241550"/>
            <a:chExt cx="1905000" cy="2354263"/>
          </a:xfrm>
        </p:grpSpPr>
        <p:sp>
          <p:nvSpPr>
            <p:cNvPr id="101" name="Google Shape;101;p28"/>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 name="Google Shape;102;p28"/>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 name="Google Shape;103;p28"/>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156"/>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4" name="Google Shape;104;p28"/>
          <p:cNvSpPr/>
          <p:nvPr/>
        </p:nvSpPr>
        <p:spPr>
          <a:xfrm>
            <a:off x="954140" y="1698469"/>
            <a:ext cx="1729332" cy="1729332"/>
          </a:xfrm>
          <a:prstGeom prst="ellipse">
            <a:avLst/>
          </a:prstGeom>
          <a:solidFill>
            <a:schemeClr val="dk1">
              <a:alpha val="1215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 name="Google Shape;105;p28"/>
          <p:cNvSpPr/>
          <p:nvPr/>
        </p:nvSpPr>
        <p:spPr>
          <a:xfrm>
            <a:off x="3807539" y="1698469"/>
            <a:ext cx="1729332" cy="1729332"/>
          </a:xfrm>
          <a:prstGeom prst="ellipse">
            <a:avLst/>
          </a:prstGeom>
          <a:solidFill>
            <a:schemeClr val="dk1">
              <a:alpha val="1215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28"/>
          <p:cNvSpPr/>
          <p:nvPr/>
        </p:nvSpPr>
        <p:spPr>
          <a:xfrm>
            <a:off x="6646275" y="1698469"/>
            <a:ext cx="1729332" cy="1729332"/>
          </a:xfrm>
          <a:prstGeom prst="ellipse">
            <a:avLst/>
          </a:prstGeom>
          <a:solidFill>
            <a:schemeClr val="dk1">
              <a:alpha val="1215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28"/>
          <p:cNvSpPr/>
          <p:nvPr/>
        </p:nvSpPr>
        <p:spPr>
          <a:xfrm>
            <a:off x="9498658" y="1698469"/>
            <a:ext cx="1729332" cy="1729332"/>
          </a:xfrm>
          <a:prstGeom prst="ellipse">
            <a:avLst/>
          </a:prstGeom>
          <a:solidFill>
            <a:schemeClr val="dk1">
              <a:alpha val="12156"/>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28"/>
          <p:cNvSpPr/>
          <p:nvPr/>
        </p:nvSpPr>
        <p:spPr>
          <a:xfrm>
            <a:off x="4011967"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28"/>
          <p:cNvSpPr/>
          <p:nvPr/>
        </p:nvSpPr>
        <p:spPr>
          <a:xfrm>
            <a:off x="6850703"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28"/>
          <p:cNvSpPr/>
          <p:nvPr/>
        </p:nvSpPr>
        <p:spPr>
          <a:xfrm>
            <a:off x="9703086"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 name="Google Shape;111;p28"/>
          <p:cNvSpPr/>
          <p:nvPr/>
        </p:nvSpPr>
        <p:spPr>
          <a:xfrm>
            <a:off x="1158568" y="1778212"/>
            <a:ext cx="1320476" cy="362088"/>
          </a:xfrm>
          <a:custGeom>
            <a:rect b="b" l="l" r="r" t="t"/>
            <a:pathLst>
              <a:path extrusionOk="0" h="362088" w="1320476">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p28"/>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8"/>
          <p:cNvSpPr/>
          <p:nvPr/>
        </p:nvSpPr>
        <p:spPr>
          <a:xfrm rot="10800000">
            <a:off x="515938" y="-16721"/>
            <a:ext cx="1258618" cy="1105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4" name="Google Shape;114;p28"/>
          <p:cNvPicPr preferRelativeResize="0"/>
          <p:nvPr/>
        </p:nvPicPr>
        <p:blipFill rotWithShape="1">
          <a:blip r:embed="rId2">
            <a:alphaModFix/>
          </a:blip>
          <a:srcRect b="0" l="0" r="0" t="0"/>
          <a:stretch/>
        </p:blipFill>
        <p:spPr>
          <a:xfrm>
            <a:off x="472046" y="6261436"/>
            <a:ext cx="1073019" cy="414000"/>
          </a:xfrm>
          <a:prstGeom prst="rect">
            <a:avLst/>
          </a:prstGeom>
          <a:noFill/>
          <a:ln>
            <a:noFill/>
          </a:ln>
        </p:spPr>
      </p:pic>
      <p:sp>
        <p:nvSpPr>
          <p:cNvPr id="115" name="Google Shape;115;p28"/>
          <p:cNvSpPr/>
          <p:nvPr/>
        </p:nvSpPr>
        <p:spPr>
          <a:xfrm>
            <a:off x="11371669" y="6409397"/>
            <a:ext cx="280051" cy="28005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28"/>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pt-BR"/>
              <a:t>‹#›</a:t>
            </a:fld>
            <a:endParaRPr/>
          </a:p>
        </p:txBody>
      </p:sp>
      <p:sp>
        <p:nvSpPr>
          <p:cNvPr id="117" name="Google Shape;117;p28"/>
          <p:cNvSpPr/>
          <p:nvPr>
            <p:ph idx="2" type="pic"/>
          </p:nvPr>
        </p:nvSpPr>
        <p:spPr>
          <a:xfrm>
            <a:off x="1103638" y="1848535"/>
            <a:ext cx="1430337" cy="1430337"/>
          </a:xfrm>
          <a:prstGeom prst="ellipse">
            <a:avLst/>
          </a:prstGeom>
          <a:solidFill>
            <a:schemeClr val="lt2"/>
          </a:solidFill>
          <a:ln>
            <a:noFill/>
          </a:ln>
        </p:spPr>
      </p:sp>
      <p:sp>
        <p:nvSpPr>
          <p:cNvPr id="118" name="Google Shape;118;p28"/>
          <p:cNvSpPr/>
          <p:nvPr>
            <p:ph idx="3" type="pic"/>
          </p:nvPr>
        </p:nvSpPr>
        <p:spPr>
          <a:xfrm>
            <a:off x="3957037" y="1848535"/>
            <a:ext cx="1430337" cy="1430337"/>
          </a:xfrm>
          <a:prstGeom prst="ellipse">
            <a:avLst/>
          </a:prstGeom>
          <a:solidFill>
            <a:schemeClr val="lt2"/>
          </a:solidFill>
          <a:ln>
            <a:noFill/>
          </a:ln>
        </p:spPr>
      </p:sp>
      <p:sp>
        <p:nvSpPr>
          <p:cNvPr id="119" name="Google Shape;119;p28"/>
          <p:cNvSpPr/>
          <p:nvPr>
            <p:ph idx="4" type="pic"/>
          </p:nvPr>
        </p:nvSpPr>
        <p:spPr>
          <a:xfrm>
            <a:off x="6795773" y="1848535"/>
            <a:ext cx="1430337" cy="1430337"/>
          </a:xfrm>
          <a:prstGeom prst="ellipse">
            <a:avLst/>
          </a:prstGeom>
          <a:solidFill>
            <a:schemeClr val="lt2"/>
          </a:solidFill>
          <a:ln>
            <a:noFill/>
          </a:ln>
        </p:spPr>
      </p:sp>
      <p:sp>
        <p:nvSpPr>
          <p:cNvPr id="120" name="Google Shape;120;p28"/>
          <p:cNvSpPr/>
          <p:nvPr>
            <p:ph idx="5" type="pic"/>
          </p:nvPr>
        </p:nvSpPr>
        <p:spPr>
          <a:xfrm>
            <a:off x="9648156" y="1848535"/>
            <a:ext cx="1430337" cy="1430337"/>
          </a:xfrm>
          <a:prstGeom prst="ellipse">
            <a:avLst/>
          </a:prstGeom>
          <a:solidFill>
            <a:schemeClr val="lt2"/>
          </a:solidFill>
          <a:ln>
            <a:noFill/>
          </a:ln>
        </p:spPr>
      </p:sp>
      <p:sp>
        <p:nvSpPr>
          <p:cNvPr id="121" name="Google Shape;121;p28"/>
          <p:cNvSpPr txBox="1"/>
          <p:nvPr>
            <p:ph idx="1" type="body"/>
          </p:nvPr>
        </p:nvSpPr>
        <p:spPr>
          <a:xfrm>
            <a:off x="524454"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8"/>
          <p:cNvSpPr txBox="1"/>
          <p:nvPr>
            <p:ph idx="6" type="body"/>
          </p:nvPr>
        </p:nvSpPr>
        <p:spPr>
          <a:xfrm>
            <a:off x="524454"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8"/>
          <p:cNvSpPr txBox="1"/>
          <p:nvPr>
            <p:ph idx="7" type="body"/>
          </p:nvPr>
        </p:nvSpPr>
        <p:spPr>
          <a:xfrm>
            <a:off x="3377853"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8"/>
          <p:cNvSpPr txBox="1"/>
          <p:nvPr>
            <p:ph idx="8" type="body"/>
          </p:nvPr>
        </p:nvSpPr>
        <p:spPr>
          <a:xfrm>
            <a:off x="3377853"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28"/>
          <p:cNvSpPr txBox="1"/>
          <p:nvPr>
            <p:ph idx="9" type="body"/>
          </p:nvPr>
        </p:nvSpPr>
        <p:spPr>
          <a:xfrm>
            <a:off x="6216589"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28"/>
          <p:cNvSpPr txBox="1"/>
          <p:nvPr>
            <p:ph idx="13" type="body"/>
          </p:nvPr>
        </p:nvSpPr>
        <p:spPr>
          <a:xfrm>
            <a:off x="6216589"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28"/>
          <p:cNvSpPr txBox="1"/>
          <p:nvPr>
            <p:ph idx="14" type="body"/>
          </p:nvPr>
        </p:nvSpPr>
        <p:spPr>
          <a:xfrm>
            <a:off x="9068972"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28"/>
          <p:cNvSpPr txBox="1"/>
          <p:nvPr>
            <p:ph idx="15" type="body"/>
          </p:nvPr>
        </p:nvSpPr>
        <p:spPr>
          <a:xfrm>
            <a:off x="9068972"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theme" Target="../theme/theme1.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rbel"/>
              <a:buNone/>
              <a:defRPr b="0" i="0" sz="44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27" name="Shape 227"/>
        <p:cNvGrpSpPr/>
        <p:nvPr/>
      </p:nvGrpSpPr>
      <p:grpSpPr>
        <a:xfrm>
          <a:off x="0" y="0"/>
          <a:ext cx="0" cy="0"/>
          <a:chOff x="0" y="0"/>
          <a:chExt cx="0" cy="0"/>
        </a:xfrm>
      </p:grpSpPr>
      <p:sp>
        <p:nvSpPr>
          <p:cNvPr id="228" name="Google Shape;228;g104983523ac_0_4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rbel"/>
              <a:buNone/>
              <a:defRPr b="0" i="0" sz="4400" u="none" cap="none" strike="noStrike">
                <a:solidFill>
                  <a:schemeClr val="dk1"/>
                </a:solidFill>
                <a:latin typeface="Corbel"/>
                <a:ea typeface="Corbel"/>
                <a:cs typeface="Corbel"/>
                <a:sym typeface="Corbe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9" name="Google Shape;229;g104983523ac_0_43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0" name="Google Shape;230;g104983523ac_0_43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1" name="Google Shape;231;g104983523ac_0_43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2" name="Google Shape;232;g104983523ac_0_4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www.gov.br/anac/pt-br/assuntos/dados-e-estatisticas/mercado-de-transporte-aereo/consulta-interativa/demanda-e-oferta-origem-destino" TargetMode="External"/><Relationship Id="rId4" Type="http://schemas.openxmlformats.org/officeDocument/2006/relationships/hyperlink" Target="https://repositorio.animaeducacao.com.br/bitstream/ANIMA/8374/1/MARCELIO___TCC_revisAo_final.pdf" TargetMode="External"/><Relationship Id="rId9" Type="http://schemas.openxmlformats.org/officeDocument/2006/relationships/image" Target="../media/image39.png"/><Relationship Id="rId5" Type="http://schemas.openxmlformats.org/officeDocument/2006/relationships/hyperlink" Target="https://web.bndes.gov.br/bib/jspui/handle/1408/2861" TargetMode="External"/><Relationship Id="rId6" Type="http://schemas.openxmlformats.org/officeDocument/2006/relationships/hyperlink" Target="https://exame.com/mundo/parados-na-pandemia-pilotos-de-aviao-cometem-erros-no-retorno-aos-ceus/" TargetMode="External"/><Relationship Id="rId7" Type="http://schemas.openxmlformats.org/officeDocument/2006/relationships/hyperlink" Target="https://www.melhoresdestinos.com.br/voo-qantas-aurora-austral.html" TargetMode="External"/><Relationship Id="rId8" Type="http://schemas.openxmlformats.org/officeDocument/2006/relationships/hyperlink" Target="https://www.linkedin.com/pulse/alavancando-o-entendimento-do-neg%C3%B3cio-com-linguagem-elt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hyperlink" Target="https://www.linkedin.com/in/andrdpedro?lipi=urn%3Ali%3Apage%3Ad_flagship3_profile_view_base_contact_details%3BmKfRodmZQM6tu54v9D%2BeOA%3D%3D" TargetMode="External"/><Relationship Id="rId5" Type="http://schemas.openxmlformats.org/officeDocument/2006/relationships/image" Target="../media/image22.jp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40.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3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discord.com/channels/@me/912517003984662549/914688207667490827" TargetMode="Externa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
          <p:cNvSpPr txBox="1"/>
          <p:nvPr>
            <p:ph type="ctrTitle"/>
          </p:nvPr>
        </p:nvSpPr>
        <p:spPr>
          <a:xfrm>
            <a:off x="3028350" y="2735075"/>
            <a:ext cx="6135300" cy="745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4000"/>
              <a:buFont typeface="Corbel"/>
              <a:buNone/>
            </a:pPr>
            <a:r>
              <a:rPr lang="pt-BR" sz="5000">
                <a:solidFill>
                  <a:schemeClr val="dk1"/>
                </a:solidFill>
              </a:rPr>
              <a:t>PROJETO QADS</a:t>
            </a:r>
            <a:endParaRPr sz="5000">
              <a:solidFill>
                <a:schemeClr val="dk1"/>
              </a:solidFill>
            </a:endParaRPr>
          </a:p>
        </p:txBody>
      </p:sp>
      <p:sp>
        <p:nvSpPr>
          <p:cNvPr id="451" name="Google Shape;451;p1"/>
          <p:cNvSpPr txBox="1"/>
          <p:nvPr>
            <p:ph idx="1" type="subTitle"/>
          </p:nvPr>
        </p:nvSpPr>
        <p:spPr>
          <a:xfrm>
            <a:off x="3524250" y="3554684"/>
            <a:ext cx="5143500" cy="503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800"/>
              <a:buNone/>
            </a:pPr>
            <a:r>
              <a:rPr lang="pt-BR">
                <a:latin typeface="Corbel"/>
                <a:ea typeface="Corbel"/>
                <a:cs typeface="Corbel"/>
                <a:sym typeface="Corbel"/>
              </a:rPr>
              <a:t>GRUPO 3 - Digital Aerial Solutions</a:t>
            </a:r>
            <a:endParaRPr>
              <a:latin typeface="Corbel"/>
              <a:ea typeface="Corbel"/>
              <a:cs typeface="Corbel"/>
              <a:sym typeface="Corbel"/>
            </a:endParaRPr>
          </a:p>
          <a:p>
            <a:pPr indent="0" lvl="0" marL="0" rtl="0" algn="ctr">
              <a:lnSpc>
                <a:spcPct val="90000"/>
              </a:lnSpc>
              <a:spcBef>
                <a:spcPts val="1000"/>
              </a:spcBef>
              <a:spcAft>
                <a:spcPts val="0"/>
              </a:spcAft>
              <a:buClr>
                <a:schemeClr val="dk1"/>
              </a:buClr>
              <a:buSzPts val="1800"/>
              <a:buNone/>
            </a:pPr>
            <a:r>
              <a:t/>
            </a:r>
            <a:endParaRPr>
              <a:latin typeface="Corbel"/>
              <a:ea typeface="Corbel"/>
              <a:cs typeface="Corbel"/>
              <a:sym typeface="Corbel"/>
            </a:endParaRPr>
          </a:p>
          <a:p>
            <a:pPr indent="0" lvl="0" marL="0" rtl="0" algn="ctr">
              <a:lnSpc>
                <a:spcPct val="90000"/>
              </a:lnSpc>
              <a:spcBef>
                <a:spcPts val="1000"/>
              </a:spcBef>
              <a:spcAft>
                <a:spcPts val="0"/>
              </a:spcAft>
              <a:buClr>
                <a:schemeClr val="dk1"/>
              </a:buClr>
              <a:buSzPts val="1800"/>
              <a:buNone/>
            </a:pPr>
            <a:r>
              <a:t/>
            </a:r>
            <a:endParaRPr>
              <a:latin typeface="Corbel"/>
              <a:ea typeface="Corbel"/>
              <a:cs typeface="Corbel"/>
              <a:sym typeface="Corbel"/>
            </a:endParaRPr>
          </a:p>
        </p:txBody>
      </p:sp>
      <p:pic>
        <p:nvPicPr>
          <p:cNvPr id="452" name="Google Shape;452;p1"/>
          <p:cNvPicPr preferRelativeResize="0"/>
          <p:nvPr/>
        </p:nvPicPr>
        <p:blipFill rotWithShape="1">
          <a:blip r:embed="rId3">
            <a:alphaModFix/>
          </a:blip>
          <a:srcRect b="0" l="0" r="0" t="0"/>
          <a:stretch/>
        </p:blipFill>
        <p:spPr>
          <a:xfrm>
            <a:off x="513100" y="136800"/>
            <a:ext cx="4529700" cy="2524500"/>
          </a:xfrm>
          <a:prstGeom prst="ellipse">
            <a:avLst/>
          </a:prstGeom>
          <a:noFill/>
          <a:ln>
            <a:noFill/>
          </a:ln>
        </p:spPr>
      </p:pic>
      <p:pic>
        <p:nvPicPr>
          <p:cNvPr id="453" name="Google Shape;453;p1"/>
          <p:cNvPicPr preferRelativeResize="0"/>
          <p:nvPr/>
        </p:nvPicPr>
        <p:blipFill rotWithShape="1">
          <a:blip r:embed="rId4">
            <a:alphaModFix/>
          </a:blip>
          <a:srcRect b="0" l="0" r="0" t="0"/>
          <a:stretch/>
        </p:blipFill>
        <p:spPr>
          <a:xfrm>
            <a:off x="515950" y="4080800"/>
            <a:ext cx="4524000" cy="2485200"/>
          </a:xfrm>
          <a:prstGeom prst="ellipse">
            <a:avLst/>
          </a:prstGeom>
          <a:noFill/>
          <a:ln>
            <a:noFill/>
          </a:ln>
        </p:spPr>
      </p:pic>
      <p:pic>
        <p:nvPicPr>
          <p:cNvPr id="454" name="Google Shape;454;p1"/>
          <p:cNvPicPr preferRelativeResize="0"/>
          <p:nvPr/>
        </p:nvPicPr>
        <p:blipFill rotWithShape="1">
          <a:blip r:embed="rId5">
            <a:alphaModFix/>
          </a:blip>
          <a:srcRect b="0" l="0" r="0" t="0"/>
          <a:stretch/>
        </p:blipFill>
        <p:spPr>
          <a:xfrm>
            <a:off x="7195250" y="136800"/>
            <a:ext cx="4618500" cy="2524500"/>
          </a:xfrm>
          <a:prstGeom prst="ellipse">
            <a:avLst/>
          </a:prstGeom>
          <a:noFill/>
          <a:ln>
            <a:noFill/>
          </a:ln>
        </p:spPr>
      </p:pic>
      <p:pic>
        <p:nvPicPr>
          <p:cNvPr id="455" name="Google Shape;455;p1"/>
          <p:cNvPicPr preferRelativeResize="0"/>
          <p:nvPr/>
        </p:nvPicPr>
        <p:blipFill rotWithShape="1">
          <a:blip r:embed="rId6">
            <a:alphaModFix/>
          </a:blip>
          <a:srcRect b="0" l="0" r="0" t="0"/>
          <a:stretch/>
        </p:blipFill>
        <p:spPr>
          <a:xfrm>
            <a:off x="7239800" y="4061141"/>
            <a:ext cx="4529400" cy="25245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10490fc9d96_0_21"/>
          <p:cNvSpPr txBox="1"/>
          <p:nvPr>
            <p:ph type="title"/>
          </p:nvPr>
        </p:nvSpPr>
        <p:spPr>
          <a:xfrm>
            <a:off x="212988" y="1368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pt-BR" sz="3400"/>
              <a:t>DESENVOLVIMENTO (1ª abordagem)</a:t>
            </a:r>
            <a:endParaRPr sz="3400"/>
          </a:p>
        </p:txBody>
      </p:sp>
      <p:sp>
        <p:nvSpPr>
          <p:cNvPr id="560" name="Google Shape;560;g10490fc9d96_0_21"/>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pt-BR"/>
              <a:t>‹#›</a:t>
            </a:fld>
            <a:endParaRPr/>
          </a:p>
        </p:txBody>
      </p:sp>
      <p:sp>
        <p:nvSpPr>
          <p:cNvPr id="561" name="Google Shape;561;g10490fc9d96_0_21"/>
          <p:cNvSpPr txBox="1"/>
          <p:nvPr/>
        </p:nvSpPr>
        <p:spPr>
          <a:xfrm>
            <a:off x="115050" y="1132200"/>
            <a:ext cx="11346600" cy="547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orbel"/>
                <a:ea typeface="Corbel"/>
                <a:cs typeface="Corbel"/>
                <a:sym typeface="Corbel"/>
              </a:rPr>
              <a:t>Tipo do Modelo: RANDOM FOREST REGRESSOR</a:t>
            </a:r>
            <a:r>
              <a:rPr b="0" i="0" lang="pt-BR" sz="2000" u="none" cap="none" strike="noStrike">
                <a:solidFill>
                  <a:schemeClr val="dk1"/>
                </a:solidFill>
                <a:latin typeface="Corbel"/>
                <a:ea typeface="Corbel"/>
                <a:cs typeface="Corbel"/>
                <a:sym typeface="Corbel"/>
              </a:rPr>
              <a:t> </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orbel"/>
                <a:ea typeface="Corbel"/>
                <a:cs typeface="Corbel"/>
                <a:sym typeface="Corbel"/>
              </a:rPr>
              <a:t>Dados:</a:t>
            </a:r>
            <a:r>
              <a:rPr b="0" i="0" lang="pt-BR" sz="2000" u="none" cap="none" strike="noStrike">
                <a:solidFill>
                  <a:schemeClr val="dk1"/>
                </a:solidFill>
                <a:latin typeface="Corbel"/>
                <a:ea typeface="Corbel"/>
                <a:cs typeface="Corbel"/>
                <a:sym typeface="Corbel"/>
              </a:rPr>
              <a:t> ANAC</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orbel"/>
                <a:ea typeface="Corbel"/>
                <a:cs typeface="Corbel"/>
                <a:sym typeface="Corbel"/>
              </a:rPr>
              <a:t>Metodologia:</a:t>
            </a:r>
            <a:endParaRPr b="1" i="0" sz="2000" u="none" cap="none" strike="noStrike">
              <a:solidFill>
                <a:schemeClr val="dk1"/>
              </a:solidFill>
              <a:latin typeface="Corbel"/>
              <a:ea typeface="Corbel"/>
              <a:cs typeface="Corbel"/>
              <a:sym typeface="Corbel"/>
            </a:endParaRPr>
          </a:p>
          <a:p>
            <a:pPr indent="-355600" lvl="0" marL="457200" marR="0" rtl="0" algn="l">
              <a:lnSpc>
                <a:spcPct val="100000"/>
              </a:lnSpc>
              <a:spcBef>
                <a:spcPts val="0"/>
              </a:spcBef>
              <a:spcAft>
                <a:spcPts val="0"/>
              </a:spcAft>
              <a:buClr>
                <a:schemeClr val="dk1"/>
              </a:buClr>
              <a:buSzPts val="2000"/>
              <a:buFont typeface="Corbel"/>
              <a:buChar char="●"/>
            </a:pPr>
            <a:r>
              <a:rPr b="0" i="0" lang="pt-BR" sz="2000" u="none" cap="none" strike="noStrike">
                <a:solidFill>
                  <a:schemeClr val="dk1"/>
                </a:solidFill>
                <a:latin typeface="Corbel"/>
                <a:ea typeface="Corbel"/>
                <a:cs typeface="Corbel"/>
                <a:sym typeface="Corbel"/>
              </a:rPr>
              <a:t>Definição clara da </a:t>
            </a:r>
            <a:r>
              <a:rPr b="0" i="1" lang="pt-BR" sz="2000" u="none" cap="none" strike="noStrike">
                <a:solidFill>
                  <a:schemeClr val="dk1"/>
                </a:solidFill>
                <a:latin typeface="Corbel"/>
                <a:ea typeface="Corbel"/>
                <a:cs typeface="Corbel"/>
                <a:sym typeface="Corbel"/>
              </a:rPr>
              <a:t>target</a:t>
            </a:r>
            <a:r>
              <a:rPr b="0" i="0" lang="pt-BR" sz="2000" u="none" cap="none" strike="noStrike">
                <a:solidFill>
                  <a:schemeClr val="dk1"/>
                </a:solidFill>
                <a:latin typeface="Corbel"/>
                <a:ea typeface="Corbel"/>
                <a:cs typeface="Corbel"/>
                <a:sym typeface="Corbel"/>
              </a:rPr>
              <a:t> e das </a:t>
            </a:r>
            <a:r>
              <a:rPr b="0" i="1" lang="pt-BR" sz="2000" u="none" cap="none" strike="noStrike">
                <a:solidFill>
                  <a:schemeClr val="dk1"/>
                </a:solidFill>
                <a:latin typeface="Corbel"/>
                <a:ea typeface="Corbel"/>
                <a:cs typeface="Corbel"/>
                <a:sym typeface="Corbel"/>
              </a:rPr>
              <a:t>features </a:t>
            </a:r>
            <a:r>
              <a:rPr b="0" i="0" lang="pt-BR" sz="2000" u="none" cap="none" strike="noStrike">
                <a:solidFill>
                  <a:schemeClr val="dk1"/>
                </a:solidFill>
                <a:latin typeface="Corbel"/>
                <a:ea typeface="Corbel"/>
                <a:cs typeface="Corbel"/>
                <a:sym typeface="Corbel"/>
              </a:rPr>
              <a:t>relevantes;</a:t>
            </a:r>
            <a:endParaRPr b="0" i="0" sz="2000" u="none" cap="none" strike="noStrike">
              <a:solidFill>
                <a:schemeClr val="dk1"/>
              </a:solidFill>
              <a:latin typeface="Corbel"/>
              <a:ea typeface="Corbel"/>
              <a:cs typeface="Corbel"/>
              <a:sym typeface="Corbel"/>
            </a:endParaRPr>
          </a:p>
          <a:p>
            <a:pPr indent="-355600" lvl="0" marL="457200" marR="0" rtl="0" algn="l">
              <a:lnSpc>
                <a:spcPct val="100000"/>
              </a:lnSpc>
              <a:spcBef>
                <a:spcPts val="0"/>
              </a:spcBef>
              <a:spcAft>
                <a:spcPts val="0"/>
              </a:spcAft>
              <a:buClr>
                <a:schemeClr val="dk1"/>
              </a:buClr>
              <a:buSzPts val="2000"/>
              <a:buFont typeface="Corbel"/>
              <a:buChar char="●"/>
            </a:pPr>
            <a:r>
              <a:rPr b="0" i="0" lang="pt-BR" sz="2000" u="none" cap="none" strike="noStrike">
                <a:solidFill>
                  <a:schemeClr val="dk1"/>
                </a:solidFill>
                <a:latin typeface="Corbel"/>
                <a:ea typeface="Corbel"/>
                <a:cs typeface="Corbel"/>
                <a:sym typeface="Corbel"/>
              </a:rPr>
              <a:t>Transformação dos dados e criação de novas features;</a:t>
            </a:r>
            <a:endParaRPr b="0" i="0" sz="2000" u="none" cap="none" strike="noStrike">
              <a:solidFill>
                <a:schemeClr val="dk1"/>
              </a:solidFill>
              <a:latin typeface="Corbel"/>
              <a:ea typeface="Corbel"/>
              <a:cs typeface="Corbel"/>
              <a:sym typeface="Corbel"/>
            </a:endParaRPr>
          </a:p>
          <a:p>
            <a:pPr indent="-355600" lvl="0" marL="457200" marR="0" rtl="0" algn="l">
              <a:lnSpc>
                <a:spcPct val="100000"/>
              </a:lnSpc>
              <a:spcBef>
                <a:spcPts val="0"/>
              </a:spcBef>
              <a:spcAft>
                <a:spcPts val="0"/>
              </a:spcAft>
              <a:buClr>
                <a:schemeClr val="dk1"/>
              </a:buClr>
              <a:buSzPts val="2000"/>
              <a:buFont typeface="Corbel"/>
              <a:buChar char="●"/>
            </a:pPr>
            <a:r>
              <a:rPr b="0" i="0" lang="pt-BR" sz="2000" u="none" cap="none" strike="noStrike">
                <a:solidFill>
                  <a:schemeClr val="dk1"/>
                </a:solidFill>
                <a:latin typeface="Corbel"/>
                <a:ea typeface="Corbel"/>
                <a:cs typeface="Corbel"/>
                <a:sym typeface="Corbel"/>
              </a:rPr>
              <a:t>Redução de dimensionalidade utilizando PCA;</a:t>
            </a:r>
            <a:endParaRPr b="0" i="0" sz="2000" u="none" cap="none" strike="noStrike">
              <a:solidFill>
                <a:schemeClr val="dk1"/>
              </a:solidFill>
              <a:latin typeface="Corbel"/>
              <a:ea typeface="Corbel"/>
              <a:cs typeface="Corbel"/>
              <a:sym typeface="Corbel"/>
            </a:endParaRPr>
          </a:p>
          <a:p>
            <a:pPr indent="-355600" lvl="0" marL="457200" marR="0" rtl="0" algn="l">
              <a:lnSpc>
                <a:spcPct val="100000"/>
              </a:lnSpc>
              <a:spcBef>
                <a:spcPts val="0"/>
              </a:spcBef>
              <a:spcAft>
                <a:spcPts val="0"/>
              </a:spcAft>
              <a:buClr>
                <a:schemeClr val="dk1"/>
              </a:buClr>
              <a:buSzPts val="2000"/>
              <a:buFont typeface="Corbel"/>
              <a:buChar char="●"/>
            </a:pPr>
            <a:r>
              <a:rPr b="0" i="0" lang="pt-BR" sz="2000" u="none" cap="none" strike="noStrike">
                <a:solidFill>
                  <a:schemeClr val="dk1"/>
                </a:solidFill>
                <a:latin typeface="Corbel"/>
                <a:ea typeface="Corbel"/>
                <a:cs typeface="Corbel"/>
                <a:sym typeface="Corbel"/>
              </a:rPr>
              <a:t>Previsão das demandas pelos voos.</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orbel"/>
                <a:ea typeface="Corbel"/>
                <a:cs typeface="Corbel"/>
                <a:sym typeface="Corbel"/>
              </a:rPr>
              <a:t>Motivação para o método:</a:t>
            </a:r>
            <a:r>
              <a:rPr b="0" i="0" lang="pt-BR" sz="2000" u="none" cap="none" strike="noStrike">
                <a:solidFill>
                  <a:schemeClr val="dk1"/>
                </a:solidFill>
                <a:latin typeface="Corbel"/>
                <a:ea typeface="Corbel"/>
                <a:cs typeface="Corbel"/>
                <a:sym typeface="Corbel"/>
              </a:rPr>
              <a:t> tendo em vista o problema que escolhemos, os dados disponíveis e o tempo dado para a execução do projeto, adotamos um modelo de ML mais tradicional que se baseia em árvores de decisão para a previsão de valores numéricos, em detrimento de modelos mais complexos, que exigirão mais tempo de elaboração e testes mais robustos.</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dk1"/>
              </a:buClr>
              <a:buSzPts val="1100"/>
              <a:buFont typeface="Arial"/>
              <a:buNone/>
            </a:pPr>
            <a:r>
              <a:rPr b="1" i="0" lang="pt-BR" sz="2000" u="none" cap="none" strike="noStrike">
                <a:solidFill>
                  <a:schemeClr val="dk1"/>
                </a:solidFill>
                <a:latin typeface="Corbel"/>
                <a:ea typeface="Corbel"/>
                <a:cs typeface="Corbel"/>
                <a:sym typeface="Corbel"/>
              </a:rPr>
              <a:t>Resultados:</a:t>
            </a:r>
            <a:r>
              <a:rPr b="0" i="0" lang="pt-BR" sz="2000" u="none" cap="none" strike="noStrike">
                <a:solidFill>
                  <a:schemeClr val="dk1"/>
                </a:solidFill>
                <a:latin typeface="Corbel"/>
                <a:ea typeface="Corbel"/>
                <a:cs typeface="Corbel"/>
                <a:sym typeface="Corbel"/>
              </a:rPr>
              <a:t> </a:t>
            </a:r>
            <a:r>
              <a:rPr b="0" i="0" lang="pt-BR" sz="2400" u="none" cap="none" strike="noStrike">
                <a:solidFill>
                  <a:schemeClr val="dk1"/>
                </a:solidFill>
                <a:latin typeface="Corbel"/>
                <a:ea typeface="Corbel"/>
                <a:cs typeface="Corbel"/>
                <a:sym typeface="Corbel"/>
              </a:rPr>
              <a:t>0.77 para o </a:t>
            </a:r>
            <a:r>
              <a:rPr b="0" i="1" lang="pt-BR" sz="2400" u="none" cap="none" strike="noStrike">
                <a:solidFill>
                  <a:schemeClr val="dk1"/>
                </a:solidFill>
                <a:latin typeface="Corbel"/>
                <a:ea typeface="Corbel"/>
                <a:cs typeface="Corbel"/>
                <a:sym typeface="Corbel"/>
              </a:rPr>
              <a:t>r2</a:t>
            </a:r>
            <a:r>
              <a:rPr b="0" i="0" lang="pt-BR" sz="2400" u="none" cap="none" strike="noStrike">
                <a:solidFill>
                  <a:schemeClr val="dk1"/>
                </a:solidFill>
                <a:latin typeface="Corbel"/>
                <a:ea typeface="Corbel"/>
                <a:cs typeface="Corbel"/>
                <a:sym typeface="Corbel"/>
              </a:rPr>
              <a:t>.</a:t>
            </a:r>
            <a:endParaRPr b="1"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orbel"/>
              <a:ea typeface="Corbel"/>
              <a:cs typeface="Corbel"/>
              <a:sym typeface="Corbel"/>
            </a:endParaRPr>
          </a:p>
        </p:txBody>
      </p:sp>
      <p:pic>
        <p:nvPicPr>
          <p:cNvPr id="562" name="Google Shape;562;g10490fc9d96_0_21"/>
          <p:cNvPicPr preferRelativeResize="0"/>
          <p:nvPr/>
        </p:nvPicPr>
        <p:blipFill rotWithShape="1">
          <a:blip r:embed="rId3">
            <a:alphaModFix/>
          </a:blip>
          <a:srcRect b="7896" l="5718" r="11170" t="-3034"/>
          <a:stretch/>
        </p:blipFill>
        <p:spPr>
          <a:xfrm>
            <a:off x="7598625" y="-972200"/>
            <a:ext cx="4907400" cy="39867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10490fc9d96_0_27"/>
          <p:cNvSpPr txBox="1"/>
          <p:nvPr>
            <p:ph type="title"/>
          </p:nvPr>
        </p:nvSpPr>
        <p:spPr>
          <a:xfrm>
            <a:off x="168472" y="155175"/>
            <a:ext cx="8042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pt-BR" sz="3400"/>
              <a:t>DESENVOLVIMENTO (2º abordagem)</a:t>
            </a:r>
            <a:endParaRPr sz="3400"/>
          </a:p>
        </p:txBody>
      </p:sp>
      <p:sp>
        <p:nvSpPr>
          <p:cNvPr id="569" name="Google Shape;569;g10490fc9d96_0_27"/>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pt-BR"/>
              <a:t>‹#›</a:t>
            </a:fld>
            <a:endParaRPr/>
          </a:p>
        </p:txBody>
      </p:sp>
      <p:sp>
        <p:nvSpPr>
          <p:cNvPr id="570" name="Google Shape;570;g10490fc9d96_0_27"/>
          <p:cNvSpPr txBox="1"/>
          <p:nvPr/>
        </p:nvSpPr>
        <p:spPr>
          <a:xfrm>
            <a:off x="168475" y="1208400"/>
            <a:ext cx="11293200" cy="578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orbel"/>
                <a:ea typeface="Corbel"/>
                <a:cs typeface="Corbel"/>
                <a:sym typeface="Corbel"/>
              </a:rPr>
              <a:t>Tipo do Modelo: RANDOM</a:t>
            </a:r>
            <a:r>
              <a:rPr b="0" i="0" lang="pt-BR" sz="2000" u="none" cap="none" strike="noStrike">
                <a:solidFill>
                  <a:schemeClr val="dk1"/>
                </a:solidFill>
                <a:latin typeface="Corbel"/>
                <a:ea typeface="Corbel"/>
                <a:cs typeface="Corbel"/>
                <a:sym typeface="Corbel"/>
              </a:rPr>
              <a:t> </a:t>
            </a:r>
            <a:r>
              <a:rPr b="1" i="0" lang="pt-BR" sz="2000" u="none" cap="none" strike="noStrike">
                <a:solidFill>
                  <a:schemeClr val="dk1"/>
                </a:solidFill>
                <a:latin typeface="Corbel"/>
                <a:ea typeface="Corbel"/>
                <a:cs typeface="Corbel"/>
                <a:sym typeface="Corbel"/>
              </a:rPr>
              <a:t>FOREST CLASSIFIER</a:t>
            </a:r>
            <a:r>
              <a:rPr b="0" i="0" lang="pt-BR" sz="2000" u="none" cap="none" strike="noStrike">
                <a:solidFill>
                  <a:schemeClr val="dk1"/>
                </a:solidFill>
                <a:latin typeface="Corbel"/>
                <a:ea typeface="Corbel"/>
                <a:cs typeface="Corbel"/>
                <a:sym typeface="Corbel"/>
              </a:rPr>
              <a:t> </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orbel"/>
                <a:ea typeface="Corbel"/>
                <a:cs typeface="Corbel"/>
                <a:sym typeface="Corbel"/>
              </a:rPr>
              <a:t>Dados:</a:t>
            </a:r>
            <a:r>
              <a:rPr b="0" i="0" lang="pt-BR" sz="2000" u="none" cap="none" strike="noStrike">
                <a:solidFill>
                  <a:schemeClr val="dk1"/>
                </a:solidFill>
                <a:latin typeface="Corbel"/>
                <a:ea typeface="Corbel"/>
                <a:cs typeface="Corbel"/>
                <a:sym typeface="Corbel"/>
              </a:rPr>
              <a:t> ANAC</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chemeClr val="dk1"/>
                </a:solidFill>
                <a:latin typeface="Corbel"/>
                <a:ea typeface="Corbel"/>
                <a:cs typeface="Corbel"/>
                <a:sym typeface="Corbel"/>
              </a:rPr>
              <a:t>Metodologia:</a:t>
            </a:r>
            <a:endParaRPr b="1" i="0" sz="2000" u="none" cap="none" strike="noStrike">
              <a:solidFill>
                <a:schemeClr val="dk1"/>
              </a:solidFill>
              <a:latin typeface="Corbel"/>
              <a:ea typeface="Corbel"/>
              <a:cs typeface="Corbel"/>
              <a:sym typeface="Corbel"/>
            </a:endParaRPr>
          </a:p>
          <a:p>
            <a:pPr indent="-355600" lvl="0" marL="457200" marR="0" rtl="0" algn="l">
              <a:lnSpc>
                <a:spcPct val="100000"/>
              </a:lnSpc>
              <a:spcBef>
                <a:spcPts val="0"/>
              </a:spcBef>
              <a:spcAft>
                <a:spcPts val="0"/>
              </a:spcAft>
              <a:buClr>
                <a:schemeClr val="dk1"/>
              </a:buClr>
              <a:buSzPts val="2000"/>
              <a:buFont typeface="Corbel"/>
              <a:buChar char="●"/>
            </a:pPr>
            <a:r>
              <a:rPr b="0" i="0" lang="pt-BR" sz="2000" u="none" cap="none" strike="noStrike">
                <a:solidFill>
                  <a:schemeClr val="dk1"/>
                </a:solidFill>
                <a:latin typeface="Corbel"/>
                <a:ea typeface="Corbel"/>
                <a:cs typeface="Corbel"/>
                <a:sym typeface="Corbel"/>
              </a:rPr>
              <a:t>Definição clara da </a:t>
            </a:r>
            <a:r>
              <a:rPr b="0" i="1" lang="pt-BR" sz="2000" u="none" cap="none" strike="noStrike">
                <a:solidFill>
                  <a:schemeClr val="dk1"/>
                </a:solidFill>
                <a:latin typeface="Corbel"/>
                <a:ea typeface="Corbel"/>
                <a:cs typeface="Corbel"/>
                <a:sym typeface="Corbel"/>
              </a:rPr>
              <a:t>target</a:t>
            </a:r>
            <a:r>
              <a:rPr b="0" i="0" lang="pt-BR" sz="2000" u="none" cap="none" strike="noStrike">
                <a:solidFill>
                  <a:schemeClr val="dk1"/>
                </a:solidFill>
                <a:latin typeface="Corbel"/>
                <a:ea typeface="Corbel"/>
                <a:cs typeface="Corbel"/>
                <a:sym typeface="Corbel"/>
              </a:rPr>
              <a:t> e das </a:t>
            </a:r>
            <a:r>
              <a:rPr b="0" i="1" lang="pt-BR" sz="2000" u="none" cap="none" strike="noStrike">
                <a:solidFill>
                  <a:schemeClr val="dk1"/>
                </a:solidFill>
                <a:latin typeface="Corbel"/>
                <a:ea typeface="Corbel"/>
                <a:cs typeface="Corbel"/>
                <a:sym typeface="Corbel"/>
              </a:rPr>
              <a:t>features </a:t>
            </a:r>
            <a:r>
              <a:rPr b="0" i="0" lang="pt-BR" sz="2000" u="none" cap="none" strike="noStrike">
                <a:solidFill>
                  <a:schemeClr val="dk1"/>
                </a:solidFill>
                <a:latin typeface="Corbel"/>
                <a:ea typeface="Corbel"/>
                <a:cs typeface="Corbel"/>
                <a:sym typeface="Corbel"/>
              </a:rPr>
              <a:t>relevantes;</a:t>
            </a:r>
            <a:endParaRPr b="0" i="0" sz="2000" u="none" cap="none" strike="noStrike">
              <a:solidFill>
                <a:schemeClr val="dk1"/>
              </a:solidFill>
              <a:latin typeface="Corbel"/>
              <a:ea typeface="Corbel"/>
              <a:cs typeface="Corbel"/>
              <a:sym typeface="Corbel"/>
            </a:endParaRPr>
          </a:p>
          <a:p>
            <a:pPr indent="-355600" lvl="0" marL="457200" marR="0" rtl="0" algn="l">
              <a:lnSpc>
                <a:spcPct val="100000"/>
              </a:lnSpc>
              <a:spcBef>
                <a:spcPts val="0"/>
              </a:spcBef>
              <a:spcAft>
                <a:spcPts val="0"/>
              </a:spcAft>
              <a:buClr>
                <a:schemeClr val="dk1"/>
              </a:buClr>
              <a:buSzPts val="2000"/>
              <a:buFont typeface="Corbel"/>
              <a:buChar char="●"/>
            </a:pPr>
            <a:r>
              <a:rPr b="0" i="0" lang="pt-BR" sz="2000" u="none" cap="none" strike="noStrike">
                <a:solidFill>
                  <a:schemeClr val="dk1"/>
                </a:solidFill>
                <a:latin typeface="Corbel"/>
                <a:ea typeface="Corbel"/>
                <a:cs typeface="Corbel"/>
                <a:sym typeface="Corbel"/>
              </a:rPr>
              <a:t>Transformação dos dados e criação de novas features;</a:t>
            </a:r>
            <a:endParaRPr b="0" i="0" sz="2000" u="none" cap="none" strike="noStrike">
              <a:solidFill>
                <a:schemeClr val="dk1"/>
              </a:solidFill>
              <a:latin typeface="Corbel"/>
              <a:ea typeface="Corbel"/>
              <a:cs typeface="Corbel"/>
              <a:sym typeface="Corbel"/>
            </a:endParaRPr>
          </a:p>
          <a:p>
            <a:pPr indent="-355600" lvl="0" marL="457200" rtl="0" algn="l">
              <a:spcBef>
                <a:spcPts val="0"/>
              </a:spcBef>
              <a:spcAft>
                <a:spcPts val="0"/>
              </a:spcAft>
              <a:buClr>
                <a:schemeClr val="dk1"/>
              </a:buClr>
              <a:buSzPts val="2000"/>
              <a:buFont typeface="Corbel"/>
              <a:buChar char="●"/>
            </a:pPr>
            <a:r>
              <a:rPr lang="pt-BR" sz="2000">
                <a:solidFill>
                  <a:schemeClr val="dk1"/>
                </a:solidFill>
                <a:latin typeface="Corbel"/>
                <a:ea typeface="Corbel"/>
                <a:cs typeface="Corbel"/>
                <a:sym typeface="Corbel"/>
              </a:rPr>
              <a:t>Redução de dimensionalidade utilizando PCA;</a:t>
            </a:r>
            <a:endParaRPr sz="2000">
              <a:solidFill>
                <a:schemeClr val="dk1"/>
              </a:solidFill>
              <a:latin typeface="Corbel"/>
              <a:ea typeface="Corbel"/>
              <a:cs typeface="Corbel"/>
              <a:sym typeface="Corbel"/>
            </a:endParaRPr>
          </a:p>
          <a:p>
            <a:pPr indent="-355600" lvl="0" marL="457200" marR="0" rtl="0" algn="l">
              <a:lnSpc>
                <a:spcPct val="100000"/>
              </a:lnSpc>
              <a:spcBef>
                <a:spcPts val="0"/>
              </a:spcBef>
              <a:spcAft>
                <a:spcPts val="0"/>
              </a:spcAft>
              <a:buClr>
                <a:schemeClr val="dk1"/>
              </a:buClr>
              <a:buSzPts val="2000"/>
              <a:buFont typeface="Corbel"/>
              <a:buChar char="●"/>
            </a:pPr>
            <a:r>
              <a:rPr b="0" i="0" lang="pt-BR" sz="2000" u="none" cap="none" strike="noStrike">
                <a:solidFill>
                  <a:schemeClr val="dk1"/>
                </a:solidFill>
                <a:latin typeface="Corbel"/>
                <a:ea typeface="Corbel"/>
                <a:cs typeface="Corbel"/>
                <a:sym typeface="Corbel"/>
              </a:rPr>
              <a:t>Balanceamento das categorias da </a:t>
            </a:r>
            <a:r>
              <a:rPr b="0" i="1" lang="pt-BR" sz="2000" u="none" cap="none" strike="noStrike">
                <a:solidFill>
                  <a:schemeClr val="dk1"/>
                </a:solidFill>
                <a:latin typeface="Corbel"/>
                <a:ea typeface="Corbel"/>
                <a:cs typeface="Corbel"/>
                <a:sym typeface="Corbel"/>
              </a:rPr>
              <a:t>target</a:t>
            </a:r>
            <a:r>
              <a:rPr b="0" i="0" lang="pt-BR" sz="2000" u="none" cap="none" strike="noStrike">
                <a:solidFill>
                  <a:schemeClr val="dk1"/>
                </a:solidFill>
                <a:latin typeface="Corbel"/>
                <a:ea typeface="Corbel"/>
                <a:cs typeface="Corbel"/>
                <a:sym typeface="Corbel"/>
              </a:rPr>
              <a:t> (voo lucrativo e voo não-lucrativo);</a:t>
            </a:r>
            <a:endParaRPr b="0" i="0" sz="2000" u="none" cap="none" strike="noStrike">
              <a:solidFill>
                <a:schemeClr val="dk1"/>
              </a:solidFill>
              <a:latin typeface="Corbel"/>
              <a:ea typeface="Corbel"/>
              <a:cs typeface="Corbel"/>
              <a:sym typeface="Corbel"/>
            </a:endParaRPr>
          </a:p>
          <a:p>
            <a:pPr indent="-355600" lvl="0" marL="457200" marR="0" rtl="0" algn="l">
              <a:lnSpc>
                <a:spcPct val="100000"/>
              </a:lnSpc>
              <a:spcBef>
                <a:spcPts val="0"/>
              </a:spcBef>
              <a:spcAft>
                <a:spcPts val="0"/>
              </a:spcAft>
              <a:buClr>
                <a:schemeClr val="dk1"/>
              </a:buClr>
              <a:buSzPts val="2000"/>
              <a:buFont typeface="Corbel"/>
              <a:buChar char="●"/>
            </a:pPr>
            <a:r>
              <a:rPr b="0" i="0" lang="pt-BR" sz="2000" u="none" cap="none" strike="noStrike">
                <a:solidFill>
                  <a:schemeClr val="dk1"/>
                </a:solidFill>
                <a:latin typeface="Corbel"/>
                <a:ea typeface="Corbel"/>
                <a:cs typeface="Corbel"/>
                <a:sym typeface="Corbel"/>
              </a:rPr>
              <a:t>Classificação de voos não-lucrativos.</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dk1"/>
              </a:buClr>
              <a:buSzPts val="1100"/>
              <a:buFont typeface="Arial"/>
              <a:buNone/>
            </a:pPr>
            <a:r>
              <a:rPr b="1" i="0" lang="pt-BR" sz="2000" u="none" cap="none" strike="noStrike">
                <a:solidFill>
                  <a:schemeClr val="dk1"/>
                </a:solidFill>
                <a:latin typeface="Corbel"/>
                <a:ea typeface="Corbel"/>
                <a:cs typeface="Corbel"/>
                <a:sym typeface="Corbel"/>
              </a:rPr>
              <a:t>Motivação para o método:</a:t>
            </a:r>
            <a:r>
              <a:rPr b="0" i="0" lang="pt-BR" sz="2000" u="none" cap="none" strike="noStrike">
                <a:solidFill>
                  <a:schemeClr val="dk1"/>
                </a:solidFill>
                <a:latin typeface="Corbel"/>
                <a:ea typeface="Corbel"/>
                <a:cs typeface="Corbel"/>
                <a:sym typeface="Corbel"/>
              </a:rPr>
              <a:t> tendo em vista o problema que escolhemos, os dados disponíveis e o tempo dado para a execução do projeto, adotamos um modelo de ML mais tradicional que se baseia em árvores de decisão para classificação, em detrimento de modelos mais complexos, que exigirão mais tempo de elaboração e testes mais robustos.</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dk1"/>
              </a:buClr>
              <a:buSzPts val="1100"/>
              <a:buFont typeface="Arial"/>
              <a:buNone/>
            </a:pPr>
            <a:r>
              <a:t/>
            </a:r>
            <a:endParaRPr b="0" i="0" sz="20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dk1"/>
              </a:buClr>
              <a:buSzPts val="1100"/>
              <a:buFont typeface="Arial"/>
              <a:buNone/>
            </a:pPr>
            <a:r>
              <a:rPr b="1" i="0" lang="pt-BR" sz="2000" u="none" cap="none" strike="noStrike">
                <a:solidFill>
                  <a:schemeClr val="dk1"/>
                </a:solidFill>
                <a:latin typeface="Corbel"/>
                <a:ea typeface="Corbel"/>
                <a:cs typeface="Corbel"/>
                <a:sym typeface="Corbel"/>
              </a:rPr>
              <a:t>Resultados:</a:t>
            </a:r>
            <a:r>
              <a:rPr b="0" i="0" lang="pt-BR" sz="2000" u="none" cap="none" strike="noStrike">
                <a:solidFill>
                  <a:schemeClr val="dk1"/>
                </a:solidFill>
                <a:latin typeface="Corbel"/>
                <a:ea typeface="Corbel"/>
                <a:cs typeface="Corbel"/>
                <a:sym typeface="Corbel"/>
              </a:rPr>
              <a:t> </a:t>
            </a:r>
            <a:r>
              <a:rPr b="0" i="0" lang="pt-BR" sz="2400" u="none" cap="none" strike="noStrike">
                <a:solidFill>
                  <a:schemeClr val="dk1"/>
                </a:solidFill>
                <a:latin typeface="Corbel"/>
                <a:ea typeface="Corbel"/>
                <a:cs typeface="Corbel"/>
                <a:sym typeface="Corbel"/>
              </a:rPr>
              <a:t>0.74 para o </a:t>
            </a:r>
            <a:r>
              <a:rPr b="0" i="1" lang="pt-BR" sz="2400" u="none" cap="none" strike="noStrike">
                <a:solidFill>
                  <a:schemeClr val="dk1"/>
                </a:solidFill>
                <a:latin typeface="Corbel"/>
                <a:ea typeface="Corbel"/>
                <a:cs typeface="Corbel"/>
                <a:sym typeface="Corbel"/>
              </a:rPr>
              <a:t>recall</a:t>
            </a:r>
            <a:r>
              <a:rPr b="0" i="0" lang="pt-BR" sz="2400" u="none" cap="none" strike="noStrike">
                <a:solidFill>
                  <a:schemeClr val="dk1"/>
                </a:solidFill>
                <a:latin typeface="Corbel"/>
                <a:ea typeface="Corbel"/>
                <a:cs typeface="Corbel"/>
                <a:sym typeface="Corbel"/>
              </a:rPr>
              <a:t>.</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orbel"/>
              <a:ea typeface="Corbel"/>
              <a:cs typeface="Corbel"/>
              <a:sym typeface="Corbel"/>
            </a:endParaRPr>
          </a:p>
        </p:txBody>
      </p:sp>
      <p:pic>
        <p:nvPicPr>
          <p:cNvPr id="571" name="Google Shape;571;g10490fc9d96_0_27"/>
          <p:cNvPicPr preferRelativeResize="0"/>
          <p:nvPr/>
        </p:nvPicPr>
        <p:blipFill rotWithShape="1">
          <a:blip r:embed="rId3">
            <a:alphaModFix/>
          </a:blip>
          <a:srcRect b="23978" l="24593" r="44928" t="23983"/>
          <a:stretch/>
        </p:blipFill>
        <p:spPr>
          <a:xfrm>
            <a:off x="7668400" y="-1447800"/>
            <a:ext cx="4724100" cy="45600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10490fc9d96_0_545"/>
          <p:cNvSpPr txBox="1"/>
          <p:nvPr>
            <p:ph type="title"/>
          </p:nvPr>
        </p:nvSpPr>
        <p:spPr>
          <a:xfrm>
            <a:off x="515945" y="256600"/>
            <a:ext cx="6839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pt-BR" sz="3700"/>
              <a:t>PRÓXIMOS PASSOS</a:t>
            </a:r>
            <a:endParaRPr sz="3700"/>
          </a:p>
        </p:txBody>
      </p:sp>
      <p:sp>
        <p:nvSpPr>
          <p:cNvPr id="578" name="Google Shape;578;g10490fc9d96_0_545"/>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pt-BR"/>
              <a:t>‹#›</a:t>
            </a:fld>
            <a:endParaRPr/>
          </a:p>
        </p:txBody>
      </p:sp>
      <p:sp>
        <p:nvSpPr>
          <p:cNvPr id="579" name="Google Shape;579;g10490fc9d96_0_545"/>
          <p:cNvSpPr txBox="1"/>
          <p:nvPr/>
        </p:nvSpPr>
        <p:spPr>
          <a:xfrm>
            <a:off x="253050" y="1468550"/>
            <a:ext cx="11685900" cy="4987200"/>
          </a:xfrm>
          <a:prstGeom prst="rect">
            <a:avLst/>
          </a:prstGeom>
          <a:noFill/>
          <a:ln>
            <a:noFill/>
          </a:ln>
        </p:spPr>
        <p:txBody>
          <a:bodyPr anchorCtr="0" anchor="b" bIns="91425" lIns="91425" spcFirstLastPara="1" rIns="91425" wrap="square" tIns="91425">
            <a:spAutoFit/>
          </a:bodyPr>
          <a:lstStyle/>
          <a:p>
            <a:pPr indent="-393700" lvl="0" marL="457200" marR="0" rtl="0" algn="l">
              <a:lnSpc>
                <a:spcPct val="100000"/>
              </a:lnSpc>
              <a:spcBef>
                <a:spcPts val="0"/>
              </a:spcBef>
              <a:spcAft>
                <a:spcPts val="0"/>
              </a:spcAft>
              <a:buClr>
                <a:schemeClr val="dk1"/>
              </a:buClr>
              <a:buSzPts val="2600"/>
              <a:buFont typeface="Corbel"/>
              <a:buChar char="➔"/>
            </a:pPr>
            <a:r>
              <a:rPr b="0" i="0" lang="pt-BR" sz="2600" u="none" cap="none" strike="noStrike">
                <a:solidFill>
                  <a:schemeClr val="dk1"/>
                </a:solidFill>
                <a:latin typeface="Corbel"/>
                <a:ea typeface="Corbel"/>
                <a:cs typeface="Corbel"/>
                <a:sym typeface="Corbel"/>
              </a:rPr>
              <a:t>Testar o uso de novas features:</a:t>
            </a:r>
            <a:endParaRPr b="0" i="0" sz="2600" u="none" cap="none" strike="noStrike">
              <a:solidFill>
                <a:schemeClr val="dk1"/>
              </a:solidFill>
              <a:latin typeface="Corbel"/>
              <a:ea typeface="Corbel"/>
              <a:cs typeface="Corbel"/>
              <a:sym typeface="Corbel"/>
            </a:endParaRPr>
          </a:p>
          <a:p>
            <a:pPr indent="-393700" lvl="1" marL="914400" marR="0" rtl="0" algn="l">
              <a:lnSpc>
                <a:spcPct val="100000"/>
              </a:lnSpc>
              <a:spcBef>
                <a:spcPts val="0"/>
              </a:spcBef>
              <a:spcAft>
                <a:spcPts val="0"/>
              </a:spcAft>
              <a:buClr>
                <a:schemeClr val="dk1"/>
              </a:buClr>
              <a:buSzPts val="2600"/>
              <a:buFont typeface="Corbel"/>
              <a:buChar char="◆"/>
            </a:pPr>
            <a:r>
              <a:rPr b="0" i="0" lang="pt-BR" sz="2600" u="none" cap="none" strike="noStrike">
                <a:solidFill>
                  <a:schemeClr val="dk1"/>
                </a:solidFill>
                <a:latin typeface="Corbel"/>
                <a:ea typeface="Corbel"/>
                <a:cs typeface="Corbel"/>
                <a:sym typeface="Corbel"/>
              </a:rPr>
              <a:t> </a:t>
            </a:r>
            <a:r>
              <a:rPr b="0" i="1" lang="pt-BR" sz="2600" u="none" cap="none" strike="noStrike">
                <a:solidFill>
                  <a:schemeClr val="dk1"/>
                </a:solidFill>
                <a:latin typeface="Corbel"/>
                <a:ea typeface="Corbel"/>
                <a:cs typeface="Corbel"/>
                <a:sym typeface="Corbel"/>
              </a:rPr>
              <a:t>flag</a:t>
            </a:r>
            <a:r>
              <a:rPr b="0" i="0" lang="pt-BR" sz="2600" u="none" cap="none" strike="noStrike">
                <a:solidFill>
                  <a:schemeClr val="dk1"/>
                </a:solidFill>
                <a:latin typeface="Corbel"/>
                <a:ea typeface="Corbel"/>
                <a:cs typeface="Corbel"/>
                <a:sym typeface="Corbel"/>
              </a:rPr>
              <a:t> de voo concorrente mais barato;</a:t>
            </a:r>
            <a:endParaRPr b="0" i="0" sz="2600" u="none" cap="none" strike="noStrike">
              <a:solidFill>
                <a:schemeClr val="dk1"/>
              </a:solidFill>
              <a:latin typeface="Corbel"/>
              <a:ea typeface="Corbel"/>
              <a:cs typeface="Corbel"/>
              <a:sym typeface="Corbel"/>
            </a:endParaRPr>
          </a:p>
          <a:p>
            <a:pPr indent="-393700" lvl="1" marL="914400" marR="0" rtl="0" algn="l">
              <a:lnSpc>
                <a:spcPct val="100000"/>
              </a:lnSpc>
              <a:spcBef>
                <a:spcPts val="0"/>
              </a:spcBef>
              <a:spcAft>
                <a:spcPts val="0"/>
              </a:spcAft>
              <a:buClr>
                <a:schemeClr val="dk1"/>
              </a:buClr>
              <a:buSzPts val="2600"/>
              <a:buFont typeface="Corbel"/>
              <a:buChar char="◆"/>
            </a:pPr>
            <a:r>
              <a:rPr b="0" i="0" lang="pt-BR" sz="2600" u="none" cap="none" strike="noStrike">
                <a:solidFill>
                  <a:schemeClr val="dk1"/>
                </a:solidFill>
                <a:latin typeface="Corbel"/>
                <a:ea typeface="Corbel"/>
                <a:cs typeface="Corbel"/>
                <a:sym typeface="Corbel"/>
              </a:rPr>
              <a:t> eventos esportivos / culturais de larga escala;</a:t>
            </a:r>
            <a:endParaRPr b="0" i="0" sz="2600" u="none" cap="none" strike="noStrike">
              <a:solidFill>
                <a:schemeClr val="dk1"/>
              </a:solidFill>
              <a:latin typeface="Corbel"/>
              <a:ea typeface="Corbel"/>
              <a:cs typeface="Corbel"/>
              <a:sym typeface="Corbel"/>
            </a:endParaRPr>
          </a:p>
          <a:p>
            <a:pPr indent="-393700" lvl="1" marL="914400" marR="0" rtl="0" algn="l">
              <a:lnSpc>
                <a:spcPct val="100000"/>
              </a:lnSpc>
              <a:spcBef>
                <a:spcPts val="0"/>
              </a:spcBef>
              <a:spcAft>
                <a:spcPts val="0"/>
              </a:spcAft>
              <a:buClr>
                <a:schemeClr val="dk1"/>
              </a:buClr>
              <a:buSzPts val="2600"/>
              <a:buFont typeface="Corbel"/>
              <a:buChar char="◆"/>
            </a:pPr>
            <a:r>
              <a:rPr b="0" i="0" lang="pt-BR" sz="2600" u="none" cap="none" strike="noStrike">
                <a:solidFill>
                  <a:schemeClr val="dk1"/>
                </a:solidFill>
                <a:latin typeface="Corbel"/>
                <a:ea typeface="Corbel"/>
                <a:cs typeface="Corbel"/>
                <a:sym typeface="Corbel"/>
              </a:rPr>
              <a:t> feriados nacionais e estaduais;</a:t>
            </a:r>
            <a:endParaRPr b="0" i="0" sz="2600" u="none" cap="none" strike="noStrike">
              <a:solidFill>
                <a:schemeClr val="dk1"/>
              </a:solidFill>
              <a:latin typeface="Corbel"/>
              <a:ea typeface="Corbel"/>
              <a:cs typeface="Corbel"/>
              <a:sym typeface="Corbel"/>
            </a:endParaRPr>
          </a:p>
          <a:p>
            <a:pPr indent="-393700" lvl="1" marL="914400" marR="0" rtl="0" algn="l">
              <a:lnSpc>
                <a:spcPct val="100000"/>
              </a:lnSpc>
              <a:spcBef>
                <a:spcPts val="0"/>
              </a:spcBef>
              <a:spcAft>
                <a:spcPts val="0"/>
              </a:spcAft>
              <a:buClr>
                <a:schemeClr val="dk1"/>
              </a:buClr>
              <a:buSzPts val="2600"/>
              <a:buFont typeface="Corbel"/>
              <a:buChar char="◆"/>
            </a:pPr>
            <a:r>
              <a:rPr b="0" i="0" lang="pt-BR" sz="2600" u="none" cap="none" strike="noStrike">
                <a:solidFill>
                  <a:schemeClr val="dk1"/>
                </a:solidFill>
                <a:latin typeface="Corbel"/>
                <a:ea typeface="Corbel"/>
                <a:cs typeface="Corbel"/>
                <a:sym typeface="Corbel"/>
              </a:rPr>
              <a:t> efeitos psicológicos de desastres aéreos de grandes proporções;</a:t>
            </a:r>
            <a:endParaRPr b="0" i="0" sz="2600" u="none" cap="none" strike="noStrike">
              <a:solidFill>
                <a:schemeClr val="dk1"/>
              </a:solidFill>
              <a:latin typeface="Corbel"/>
              <a:ea typeface="Corbel"/>
              <a:cs typeface="Corbel"/>
              <a:sym typeface="Corbel"/>
            </a:endParaRPr>
          </a:p>
          <a:p>
            <a:pPr indent="-393700" lvl="2" marL="1371600" marR="0" rtl="0" algn="l">
              <a:lnSpc>
                <a:spcPct val="100000"/>
              </a:lnSpc>
              <a:spcBef>
                <a:spcPts val="0"/>
              </a:spcBef>
              <a:spcAft>
                <a:spcPts val="0"/>
              </a:spcAft>
              <a:buClr>
                <a:schemeClr val="dk1"/>
              </a:buClr>
              <a:buSzPts val="2600"/>
              <a:buFont typeface="Corbel"/>
              <a:buChar char="●"/>
            </a:pPr>
            <a:r>
              <a:rPr b="0" i="0" lang="pt-BR" sz="2600" u="none" cap="none" strike="noStrike">
                <a:solidFill>
                  <a:schemeClr val="dk1"/>
                </a:solidFill>
                <a:latin typeface="Corbel"/>
                <a:ea typeface="Corbel"/>
                <a:cs typeface="Corbel"/>
                <a:sym typeface="Corbel"/>
              </a:rPr>
              <a:t>Equilibrar as classes do conjunto de dados;</a:t>
            </a:r>
            <a:endParaRPr b="0" i="0" sz="2600" u="none" cap="none" strike="noStrike">
              <a:solidFill>
                <a:schemeClr val="dk1"/>
              </a:solidFill>
              <a:latin typeface="Corbel"/>
              <a:ea typeface="Corbel"/>
              <a:cs typeface="Corbel"/>
              <a:sym typeface="Corbel"/>
            </a:endParaRPr>
          </a:p>
          <a:p>
            <a:pPr indent="-393700" lvl="2" marL="1371600" marR="0" rtl="0" algn="l">
              <a:lnSpc>
                <a:spcPct val="100000"/>
              </a:lnSpc>
              <a:spcBef>
                <a:spcPts val="0"/>
              </a:spcBef>
              <a:spcAft>
                <a:spcPts val="0"/>
              </a:spcAft>
              <a:buClr>
                <a:schemeClr val="dk1"/>
              </a:buClr>
              <a:buSzPts val="2600"/>
              <a:buFont typeface="Corbel"/>
              <a:buChar char="●"/>
            </a:pPr>
            <a:r>
              <a:rPr b="0" i="0" lang="pt-BR" sz="2600" u="none" cap="none" strike="noStrike">
                <a:solidFill>
                  <a:schemeClr val="dk1"/>
                </a:solidFill>
                <a:latin typeface="Corbel"/>
                <a:ea typeface="Corbel"/>
                <a:cs typeface="Corbel"/>
                <a:sym typeface="Corbel"/>
              </a:rPr>
              <a:t>Investigar algumas técnicas de pré-processamento para melhorar os resultados da classificação;</a:t>
            </a:r>
            <a:endParaRPr b="0" i="0" sz="2600" u="none" cap="none" strike="noStrike">
              <a:solidFill>
                <a:schemeClr val="dk1"/>
              </a:solidFill>
              <a:latin typeface="Corbel"/>
              <a:ea typeface="Corbel"/>
              <a:cs typeface="Corbel"/>
              <a:sym typeface="Corbel"/>
            </a:endParaRPr>
          </a:p>
          <a:p>
            <a:pPr indent="-393700" lvl="2" marL="1371600" marR="0" rtl="0" algn="l">
              <a:lnSpc>
                <a:spcPct val="100000"/>
              </a:lnSpc>
              <a:spcBef>
                <a:spcPts val="0"/>
              </a:spcBef>
              <a:spcAft>
                <a:spcPts val="0"/>
              </a:spcAft>
              <a:buClr>
                <a:schemeClr val="dk1"/>
              </a:buClr>
              <a:buSzPts val="2600"/>
              <a:buFont typeface="Corbel"/>
              <a:buChar char="●"/>
            </a:pPr>
            <a:r>
              <a:rPr b="0" i="0" lang="pt-BR" sz="2600" u="none" cap="none" strike="noStrike">
                <a:solidFill>
                  <a:schemeClr val="dk1"/>
                </a:solidFill>
                <a:latin typeface="Corbel"/>
                <a:ea typeface="Corbel"/>
                <a:cs typeface="Corbel"/>
                <a:sym typeface="Corbel"/>
              </a:rPr>
              <a:t>Usar outras métricas (matriz de confusão, precisão, recall, etc.) para obter uma melhor compreensão do desempenho da classificação;</a:t>
            </a:r>
            <a:endParaRPr b="0" i="0" sz="2600" u="none" cap="none" strike="noStrike">
              <a:solidFill>
                <a:schemeClr val="dk1"/>
              </a:solidFill>
              <a:latin typeface="Corbel"/>
              <a:ea typeface="Corbel"/>
              <a:cs typeface="Corbel"/>
              <a:sym typeface="Corbel"/>
            </a:endParaRPr>
          </a:p>
          <a:p>
            <a:pPr indent="-393700" lvl="2" marL="1371600" marR="0" rtl="0" algn="l">
              <a:lnSpc>
                <a:spcPct val="100000"/>
              </a:lnSpc>
              <a:spcBef>
                <a:spcPts val="0"/>
              </a:spcBef>
              <a:spcAft>
                <a:spcPts val="0"/>
              </a:spcAft>
              <a:buClr>
                <a:schemeClr val="dk1"/>
              </a:buClr>
              <a:buSzPts val="2600"/>
              <a:buFont typeface="Corbel"/>
              <a:buChar char="●"/>
            </a:pPr>
            <a:r>
              <a:rPr b="0" i="0" lang="pt-BR" sz="2600" u="none" cap="none" strike="noStrike">
                <a:solidFill>
                  <a:schemeClr val="dk1"/>
                </a:solidFill>
                <a:latin typeface="Corbel"/>
                <a:ea typeface="Corbel"/>
                <a:cs typeface="Corbel"/>
                <a:sym typeface="Corbel"/>
              </a:rPr>
              <a:t>Comparar o desempenho da abordagem usando diferentes conjuntos de dados.</a:t>
            </a:r>
            <a:endParaRPr b="0" i="0" sz="2800" u="none" cap="none" strike="noStrike">
              <a:solidFill>
                <a:schemeClr val="dk1"/>
              </a:solidFill>
              <a:latin typeface="Corbel"/>
              <a:ea typeface="Corbel"/>
              <a:cs typeface="Corbel"/>
              <a:sym typeface="Corbel"/>
            </a:endParaRPr>
          </a:p>
        </p:txBody>
      </p:sp>
      <p:pic>
        <p:nvPicPr>
          <p:cNvPr id="580" name="Google Shape;580;g10490fc9d96_0_545"/>
          <p:cNvPicPr preferRelativeResize="0"/>
          <p:nvPr/>
        </p:nvPicPr>
        <p:blipFill rotWithShape="1">
          <a:blip r:embed="rId3">
            <a:alphaModFix/>
          </a:blip>
          <a:srcRect b="5299" l="1633" r="1700" t="-35830"/>
          <a:stretch/>
        </p:blipFill>
        <p:spPr>
          <a:xfrm>
            <a:off x="7506975" y="-1305300"/>
            <a:ext cx="4848300" cy="43509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0490fc9d96_0_509"/>
          <p:cNvSpPr txBox="1"/>
          <p:nvPr>
            <p:ph type="title"/>
          </p:nvPr>
        </p:nvSpPr>
        <p:spPr>
          <a:xfrm>
            <a:off x="186763" y="225270"/>
            <a:ext cx="4937100" cy="1325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pt-BR" sz="4000"/>
              <a:t>CONCLUSÃO</a:t>
            </a:r>
            <a:endParaRPr sz="4000"/>
          </a:p>
        </p:txBody>
      </p:sp>
      <p:sp>
        <p:nvSpPr>
          <p:cNvPr id="587" name="Google Shape;587;g10490fc9d96_0_509"/>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pt-BR"/>
              <a:t>‹#›</a:t>
            </a:fld>
            <a:endParaRPr/>
          </a:p>
        </p:txBody>
      </p:sp>
      <p:pic>
        <p:nvPicPr>
          <p:cNvPr id="588" name="Google Shape;588;g10490fc9d96_0_509"/>
          <p:cNvPicPr preferRelativeResize="0"/>
          <p:nvPr/>
        </p:nvPicPr>
        <p:blipFill rotWithShape="1">
          <a:blip r:embed="rId3">
            <a:alphaModFix/>
          </a:blip>
          <a:srcRect b="5010" l="45802" r="1700" t="5011"/>
          <a:stretch/>
        </p:blipFill>
        <p:spPr>
          <a:xfrm>
            <a:off x="5230375" y="896100"/>
            <a:ext cx="5303700" cy="5065800"/>
          </a:xfrm>
          <a:prstGeom prst="ellipse">
            <a:avLst/>
          </a:prstGeom>
          <a:noFill/>
          <a:ln>
            <a:noFill/>
          </a:ln>
        </p:spPr>
      </p:pic>
      <p:sp>
        <p:nvSpPr>
          <p:cNvPr id="589" name="Google Shape;589;g10490fc9d96_0_509"/>
          <p:cNvSpPr txBox="1"/>
          <p:nvPr/>
        </p:nvSpPr>
        <p:spPr>
          <a:xfrm>
            <a:off x="186775" y="1353550"/>
            <a:ext cx="4937100" cy="4248300"/>
          </a:xfrm>
          <a:prstGeom prst="rect">
            <a:avLst/>
          </a:prstGeom>
          <a:noFill/>
          <a:ln>
            <a:noFill/>
          </a:ln>
        </p:spPr>
        <p:txBody>
          <a:bodyPr anchorCtr="0" anchor="b"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orbel"/>
                <a:ea typeface="Corbel"/>
                <a:cs typeface="Corbel"/>
                <a:sym typeface="Corbel"/>
              </a:rPr>
              <a:t>Os dois modelos desenvolvidos contribuem de forma diferente para o mesmo propósito, a saber, prover dados que podem nutrir as estratégias de otimização do fator de ocupação das aeronaves.</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400"/>
              <a:buFont typeface="Arial"/>
              <a:buNone/>
            </a:pPr>
            <a:r>
              <a:rPr b="0" i="0" lang="pt-BR" sz="2400" u="none" cap="none" strike="noStrike">
                <a:solidFill>
                  <a:schemeClr val="dk1"/>
                </a:solidFill>
                <a:latin typeface="Corbel"/>
                <a:ea typeface="Corbel"/>
                <a:cs typeface="Corbel"/>
                <a:sym typeface="Corbel"/>
              </a:rPr>
              <a:t>A inclusão de novas features, descritas nos próximos passos, pode ser um caminho de melhoria dos modelos.</a:t>
            </a:r>
            <a:endParaRPr b="0" i="0" sz="2400" u="none" cap="none" strike="noStrike">
              <a:solidFill>
                <a:schemeClr val="dk1"/>
              </a:solidFill>
              <a:latin typeface="Corbel"/>
              <a:ea typeface="Corbel"/>
              <a:cs typeface="Corbel"/>
              <a:sym typeface="Cor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10490fc9d96_0_516"/>
          <p:cNvSpPr txBox="1"/>
          <p:nvPr>
            <p:ph type="title"/>
          </p:nvPr>
        </p:nvSpPr>
        <p:spPr>
          <a:xfrm>
            <a:off x="422500" y="270250"/>
            <a:ext cx="6839700" cy="615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pt-BR" sz="3700"/>
              <a:t>REFERÊNCIAS BIBLIOGRÁFICAS</a:t>
            </a:r>
            <a:endParaRPr sz="3700"/>
          </a:p>
        </p:txBody>
      </p:sp>
      <p:sp>
        <p:nvSpPr>
          <p:cNvPr id="596" name="Google Shape;596;g10490fc9d96_0_516"/>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pt-BR"/>
              <a:t>‹#›</a:t>
            </a:fld>
            <a:endParaRPr/>
          </a:p>
        </p:txBody>
      </p:sp>
      <p:sp>
        <p:nvSpPr>
          <p:cNvPr id="597" name="Google Shape;597;g10490fc9d96_0_516"/>
          <p:cNvSpPr txBox="1"/>
          <p:nvPr/>
        </p:nvSpPr>
        <p:spPr>
          <a:xfrm>
            <a:off x="241625" y="4252850"/>
            <a:ext cx="10554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98" name="Google Shape;598;g10490fc9d96_0_516"/>
          <p:cNvSpPr txBox="1"/>
          <p:nvPr/>
        </p:nvSpPr>
        <p:spPr>
          <a:xfrm>
            <a:off x="202600" y="1040450"/>
            <a:ext cx="7279500" cy="560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pt-BR" sz="1600" u="none" cap="none" strike="noStrike">
                <a:solidFill>
                  <a:schemeClr val="dk1"/>
                </a:solidFill>
                <a:latin typeface="Corbel"/>
                <a:ea typeface="Corbel"/>
                <a:cs typeface="Corbel"/>
                <a:sym typeface="Corbel"/>
              </a:rPr>
              <a:t>https://www.abear.com.br/wp-content/uploads/2021/08/Panorama2020-vf.pdf</a:t>
            </a:r>
            <a:endParaRPr b="0" i="0" sz="16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orbel"/>
                <a:ea typeface="Corbel"/>
                <a:cs typeface="Corbel"/>
                <a:sym typeface="Corbel"/>
              </a:rPr>
              <a:t>Análise da demanda dos transportes aéreo doméstico e rodoviário no cenário da pandemia de Covid-19 no Brasil. DOI:10.34117/bjdv7n3-063. Brazilian Journal of Development. Curitiba., v.7, n.3, p. 21709-21729 fev/mar 2021.</a:t>
            </a:r>
            <a:endParaRPr b="0" i="0" sz="16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dk1"/>
              </a:buClr>
              <a:buSzPts val="1100"/>
              <a:buFont typeface="Arial"/>
              <a:buNone/>
            </a:pPr>
            <a:r>
              <a:rPr b="0" i="0" lang="pt-BR" sz="1600" u="none" cap="none" strike="noStrike">
                <a:solidFill>
                  <a:schemeClr val="dk1"/>
                </a:solidFill>
                <a:uFill>
                  <a:noFill/>
                </a:uFill>
                <a:latin typeface="Corbel"/>
                <a:ea typeface="Corbel"/>
                <a:cs typeface="Corbel"/>
                <a:sym typeface="Corbel"/>
                <a:hlinkClick r:id="rId3">
                  <a:extLst>
                    <a:ext uri="{A12FA001-AC4F-418D-AE19-62706E023703}">
                      <ahyp:hlinkClr val="tx"/>
                    </a:ext>
                  </a:extLst>
                </a:hlinkClick>
              </a:rPr>
              <a:t>https://www.gov.br/anac/pt-br/assuntos/dados-e-estatisticas/mercado-de-transporte-aereo/consulta-interativa/demanda-e-oferta-origem-destino</a:t>
            </a:r>
            <a:endParaRPr b="0" i="0" sz="16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orbel"/>
                <a:ea typeface="Corbel"/>
                <a:cs typeface="Corbel"/>
                <a:sym typeface="Corbel"/>
              </a:rPr>
              <a:t>https://www.iata.org/contentassets/bc041f5b6b96476a80db109f220f8904/brazil-o-valor-do-transporte-aereo.pdf</a:t>
            </a:r>
            <a:endParaRPr b="0" i="0" sz="16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orbel"/>
                <a:ea typeface="Corbel"/>
                <a:cs typeface="Corbel"/>
                <a:sym typeface="Corbel"/>
              </a:rPr>
              <a:t>https://congressousp.fipecafi.org/anais/21UspInternational/ArtigosDownload/3467.pdf</a:t>
            </a:r>
            <a:endParaRPr b="0" i="0" sz="16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uFill>
                  <a:noFill/>
                </a:uFill>
                <a:latin typeface="Corbel"/>
                <a:ea typeface="Corbel"/>
                <a:cs typeface="Corbel"/>
                <a:sym typeface="Corbel"/>
                <a:hlinkClick r:id="rId4">
                  <a:extLst>
                    <a:ext uri="{A12FA001-AC4F-418D-AE19-62706E023703}">
                      <ahyp:hlinkClr val="tx"/>
                    </a:ext>
                  </a:extLst>
                </a:hlinkClick>
              </a:rPr>
              <a:t>https://repositorio.animaeducacao.com.br/bitstream/ANIMA/8374/1/MARCELIO___TCC_revisAo_final.pdf</a:t>
            </a:r>
            <a:endParaRPr b="0" i="0" sz="16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uFill>
                  <a:noFill/>
                </a:uFill>
                <a:latin typeface="Corbel"/>
                <a:ea typeface="Corbel"/>
                <a:cs typeface="Corbel"/>
                <a:sym typeface="Corbel"/>
                <a:hlinkClick r:id="rId5">
                  <a:extLst>
                    <a:ext uri="{A12FA001-AC4F-418D-AE19-62706E023703}">
                      <ahyp:hlinkClr val="tx"/>
                    </a:ext>
                  </a:extLst>
                </a:hlinkClick>
              </a:rPr>
              <a:t>https://web.bndes.gov.br/bib/jspui/handle/1408/2861</a:t>
            </a:r>
            <a:endParaRPr b="0" i="0" sz="16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orbel"/>
                <a:ea typeface="Corbel"/>
                <a:cs typeface="Corbel"/>
                <a:sym typeface="Corbel"/>
              </a:rPr>
              <a:t>https://web.bndes.gov.br/bib/jspui/bitstream/1408/2861/1/BS%2040%20An%C3%A1lise%20econ%C3%B4mico-operacional%20do%20setor%20de%20transporte%20aereo_P.pdf</a:t>
            </a:r>
            <a:endParaRPr b="0" i="0" sz="16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Corbel"/>
                <a:ea typeface="Corbel"/>
                <a:cs typeface="Corbel"/>
                <a:sym typeface="Corbel"/>
              </a:rPr>
              <a:t>https://www.gov.br/infraestrutura/pt-br/assuntos/transporte-aereo</a:t>
            </a:r>
            <a:endParaRPr b="0" i="0" sz="16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dk1"/>
              </a:buClr>
              <a:buSzPts val="1100"/>
              <a:buFont typeface="Arial"/>
              <a:buNone/>
            </a:pPr>
            <a:r>
              <a:rPr b="0" i="0" lang="pt-BR" sz="1600" u="none" cap="none" strike="noStrike">
                <a:solidFill>
                  <a:schemeClr val="dk1"/>
                </a:solidFill>
                <a:uFill>
                  <a:noFill/>
                </a:uFill>
                <a:latin typeface="Corbel"/>
                <a:ea typeface="Corbel"/>
                <a:cs typeface="Corbel"/>
                <a:sym typeface="Corbel"/>
                <a:hlinkClick r:id="rId6">
                  <a:extLst>
                    <a:ext uri="{A12FA001-AC4F-418D-AE19-62706E023703}">
                      <ahyp:hlinkClr val="tx"/>
                    </a:ext>
                  </a:extLst>
                </a:hlinkClick>
              </a:rPr>
              <a:t>https://exame.com/mundo/parados-na-pandemia-pilotos-de-aviao-cometem-erros-no-retorno-aos-ceus/</a:t>
            </a:r>
            <a:r>
              <a:rPr b="0" i="0" lang="pt-BR" sz="1600" u="none" cap="none" strike="noStrike">
                <a:solidFill>
                  <a:schemeClr val="dk1"/>
                </a:solidFill>
                <a:latin typeface="Corbel"/>
                <a:ea typeface="Corbel"/>
                <a:cs typeface="Corbel"/>
                <a:sym typeface="Corbel"/>
              </a:rPr>
              <a:t> -</a:t>
            </a:r>
            <a:endParaRPr b="0" i="0" sz="16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dk1"/>
              </a:buClr>
              <a:buSzPts val="1100"/>
              <a:buFont typeface="Arial"/>
              <a:buNone/>
            </a:pPr>
            <a:r>
              <a:rPr b="0" i="0" lang="pt-BR" sz="1600" u="none" cap="none" strike="noStrike">
                <a:solidFill>
                  <a:schemeClr val="dk1"/>
                </a:solidFill>
                <a:uFill>
                  <a:noFill/>
                </a:uFill>
                <a:latin typeface="Corbel"/>
                <a:ea typeface="Corbel"/>
                <a:cs typeface="Corbel"/>
                <a:sym typeface="Corbel"/>
                <a:hlinkClick r:id="rId7">
                  <a:extLst>
                    <a:ext uri="{A12FA001-AC4F-418D-AE19-62706E023703}">
                      <ahyp:hlinkClr val="tx"/>
                    </a:ext>
                  </a:extLst>
                </a:hlinkClick>
              </a:rPr>
              <a:t>https://www.melhoresdestinos.com.br/voo-qantas-aurora-austral.html</a:t>
            </a:r>
            <a:endParaRPr b="0" i="0" sz="16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chemeClr val="dk1"/>
              </a:buClr>
              <a:buSzPts val="1100"/>
              <a:buFont typeface="Arial"/>
              <a:buNone/>
            </a:pPr>
            <a:r>
              <a:rPr b="0" i="0" lang="pt-BR" sz="1600" u="none" cap="none" strike="noStrike">
                <a:solidFill>
                  <a:schemeClr val="dk1"/>
                </a:solidFill>
                <a:uFill>
                  <a:noFill/>
                </a:uFill>
                <a:latin typeface="Corbel"/>
                <a:ea typeface="Corbel"/>
                <a:cs typeface="Corbel"/>
                <a:sym typeface="Corbel"/>
                <a:hlinkClick r:id="rId8">
                  <a:extLst>
                    <a:ext uri="{A12FA001-AC4F-418D-AE19-62706E023703}">
                      <ahyp:hlinkClr val="tx"/>
                    </a:ext>
                  </a:extLst>
                </a:hlinkClick>
              </a:rPr>
              <a:t>https://www.linkedin.com/pulse/alavancando-o-entendimento-do-neg%C3%B3cio-com-linguagem-elton</a:t>
            </a:r>
            <a:endParaRPr b="0" i="0" sz="1600" u="none" cap="none" strike="noStrike">
              <a:solidFill>
                <a:schemeClr val="dk1"/>
              </a:solidFill>
              <a:latin typeface="Corbel"/>
              <a:ea typeface="Corbel"/>
              <a:cs typeface="Corbel"/>
              <a:sym typeface="Corbel"/>
            </a:endParaRPr>
          </a:p>
        </p:txBody>
      </p:sp>
      <p:pic>
        <p:nvPicPr>
          <p:cNvPr id="599" name="Google Shape;599;g10490fc9d96_0_516"/>
          <p:cNvPicPr preferRelativeResize="0"/>
          <p:nvPr/>
        </p:nvPicPr>
        <p:blipFill rotWithShape="1">
          <a:blip r:embed="rId9">
            <a:alphaModFix/>
          </a:blip>
          <a:srcRect b="14624" l="4293" r="-2323" t="0"/>
          <a:stretch/>
        </p:blipFill>
        <p:spPr>
          <a:xfrm>
            <a:off x="7539800" y="-1512225"/>
            <a:ext cx="4800600" cy="44118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10490fc9d96_0_530"/>
          <p:cNvSpPr txBox="1"/>
          <p:nvPr>
            <p:ph type="title"/>
          </p:nvPr>
        </p:nvSpPr>
        <p:spPr>
          <a:xfrm>
            <a:off x="662247" y="2768125"/>
            <a:ext cx="3726900" cy="1325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pt-BR" sz="5500"/>
              <a:t>OBRIGADA!</a:t>
            </a:r>
            <a:endParaRPr sz="5500"/>
          </a:p>
        </p:txBody>
      </p:sp>
      <p:sp>
        <p:nvSpPr>
          <p:cNvPr id="606" name="Google Shape;606;g10490fc9d96_0_530"/>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pt-BR"/>
              <a:t>‹#›</a:t>
            </a:fld>
            <a:endParaRPr/>
          </a:p>
        </p:txBody>
      </p:sp>
      <p:sp>
        <p:nvSpPr>
          <p:cNvPr id="607" name="Google Shape;607;g10490fc9d96_0_530"/>
          <p:cNvSpPr/>
          <p:nvPr>
            <p:ph idx="2" type="pic"/>
          </p:nvPr>
        </p:nvSpPr>
        <p:spPr>
          <a:xfrm>
            <a:off x="5455212" y="988536"/>
            <a:ext cx="4884900" cy="4884900"/>
          </a:xfrm>
          <a:prstGeom prst="ellipse">
            <a:avLst/>
          </a:prstGeom>
          <a:solidFill>
            <a:srgbClr val="D8D8D8"/>
          </a:solidFill>
          <a:ln>
            <a:noFill/>
          </a:ln>
        </p:spPr>
      </p:sp>
      <p:pic>
        <p:nvPicPr>
          <p:cNvPr id="608" name="Google Shape;608;g10490fc9d96_0_530"/>
          <p:cNvPicPr preferRelativeResize="0"/>
          <p:nvPr/>
        </p:nvPicPr>
        <p:blipFill rotWithShape="1">
          <a:blip r:embed="rId3">
            <a:alphaModFix/>
          </a:blip>
          <a:srcRect b="0" l="16146" r="28323" t="2438"/>
          <a:stretch/>
        </p:blipFill>
        <p:spPr>
          <a:xfrm>
            <a:off x="5266950" y="826000"/>
            <a:ext cx="5175300" cy="51216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0490fc9d96_0_577"/>
          <p:cNvSpPr txBox="1"/>
          <p:nvPr>
            <p:ph idx="4294967295" type="title"/>
          </p:nvPr>
        </p:nvSpPr>
        <p:spPr>
          <a:xfrm>
            <a:off x="6010475" y="556675"/>
            <a:ext cx="1739100" cy="532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b="1" lang="pt-BR" sz="3500"/>
              <a:t>EQUIPE </a:t>
            </a:r>
            <a:endParaRPr b="1" sz="3500"/>
          </a:p>
        </p:txBody>
      </p:sp>
      <p:pic>
        <p:nvPicPr>
          <p:cNvPr id="462" name="Google Shape;462;g10490fc9d96_0_577"/>
          <p:cNvPicPr preferRelativeResize="0"/>
          <p:nvPr/>
        </p:nvPicPr>
        <p:blipFill rotWithShape="1">
          <a:blip r:embed="rId3">
            <a:alphaModFix/>
          </a:blip>
          <a:srcRect b="5882" l="0" r="-3669" t="0"/>
          <a:stretch/>
        </p:blipFill>
        <p:spPr>
          <a:xfrm>
            <a:off x="6211863" y="2838825"/>
            <a:ext cx="1447200" cy="1395900"/>
          </a:xfrm>
          <a:prstGeom prst="roundRect">
            <a:avLst>
              <a:gd fmla="val 16667" name="adj"/>
            </a:avLst>
          </a:prstGeom>
          <a:noFill/>
          <a:ln>
            <a:noFill/>
          </a:ln>
        </p:spPr>
      </p:pic>
      <p:sp>
        <p:nvSpPr>
          <p:cNvPr id="463" name="Google Shape;463;g10490fc9d96_0_577"/>
          <p:cNvSpPr txBox="1"/>
          <p:nvPr/>
        </p:nvSpPr>
        <p:spPr>
          <a:xfrm>
            <a:off x="9512400" y="2598650"/>
            <a:ext cx="1888500" cy="8004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Jonathan Sales</a:t>
            </a:r>
            <a:endParaRPr b="0" i="0" sz="1000" u="none" cap="none" strike="noStrike">
              <a:solidFill>
                <a:schemeClr val="dk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Data Scientist Jr.</a:t>
            </a:r>
            <a:endParaRPr b="0" i="0" sz="1000" u="none" cap="none" strike="noStrike">
              <a:solidFill>
                <a:schemeClr val="dk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https://www.linkedin.com/in/jonathan-a-sales/</a:t>
            </a:r>
            <a:endParaRPr b="0" i="0" sz="1000" u="none" cap="none" strike="noStrike">
              <a:solidFill>
                <a:schemeClr val="dk1"/>
              </a:solidFill>
              <a:latin typeface="Corbel"/>
              <a:ea typeface="Corbel"/>
              <a:cs typeface="Corbel"/>
              <a:sym typeface="Corbel"/>
            </a:endParaRPr>
          </a:p>
        </p:txBody>
      </p:sp>
      <p:sp>
        <p:nvSpPr>
          <p:cNvPr id="464" name="Google Shape;464;g10490fc9d96_0_577"/>
          <p:cNvSpPr txBox="1"/>
          <p:nvPr/>
        </p:nvSpPr>
        <p:spPr>
          <a:xfrm>
            <a:off x="1783400" y="2350850"/>
            <a:ext cx="173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65" name="Google Shape;465;g10490fc9d96_0_577"/>
          <p:cNvSpPr txBox="1"/>
          <p:nvPr/>
        </p:nvSpPr>
        <p:spPr>
          <a:xfrm>
            <a:off x="2286000" y="2610225"/>
            <a:ext cx="18885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Murilo Garcia</a:t>
            </a:r>
            <a:endParaRPr b="0" i="0" sz="1000" u="none" cap="none" strike="noStrike">
              <a:solidFill>
                <a:schemeClr val="dk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Data Scientist Jr.</a:t>
            </a:r>
            <a:endParaRPr b="0" i="0" sz="1000" u="none" cap="none" strike="noStrike">
              <a:solidFill>
                <a:schemeClr val="dk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https://www.linkedin.com/in/murilogmamaral/</a:t>
            </a:r>
            <a:endParaRPr b="0" i="0" sz="1000" u="none" cap="none" strike="noStrike">
              <a:solidFill>
                <a:schemeClr val="dk1"/>
              </a:solidFill>
              <a:latin typeface="Corbel"/>
              <a:ea typeface="Corbel"/>
              <a:cs typeface="Corbel"/>
              <a:sym typeface="Corbel"/>
            </a:endParaRPr>
          </a:p>
        </p:txBody>
      </p:sp>
      <p:sp>
        <p:nvSpPr>
          <p:cNvPr id="466" name="Google Shape;466;g10490fc9d96_0_577"/>
          <p:cNvSpPr txBox="1"/>
          <p:nvPr/>
        </p:nvSpPr>
        <p:spPr>
          <a:xfrm>
            <a:off x="6065937" y="4158525"/>
            <a:ext cx="1739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Roberta Schmidt</a:t>
            </a:r>
            <a:endParaRPr b="0" i="0" sz="1000" u="none" cap="none" strike="noStrike">
              <a:solidFill>
                <a:schemeClr val="dk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Data Scientist Jr.</a:t>
            </a:r>
            <a:endParaRPr b="0" i="0" sz="1000" u="none" cap="none" strike="noStrike">
              <a:solidFill>
                <a:schemeClr val="dk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linkedin.com/in/roberta-schmidt-b8336320/</a:t>
            </a:r>
            <a:endParaRPr b="0" i="0" sz="1000" u="none" cap="none" strike="noStrike">
              <a:solidFill>
                <a:schemeClr val="dk1"/>
              </a:solidFill>
              <a:latin typeface="Corbel"/>
              <a:ea typeface="Corbel"/>
              <a:cs typeface="Corbel"/>
              <a:sym typeface="Corbel"/>
            </a:endParaRPr>
          </a:p>
        </p:txBody>
      </p:sp>
      <p:sp>
        <p:nvSpPr>
          <p:cNvPr id="467" name="Google Shape;467;g10490fc9d96_0_577"/>
          <p:cNvSpPr txBox="1"/>
          <p:nvPr/>
        </p:nvSpPr>
        <p:spPr>
          <a:xfrm>
            <a:off x="9436150" y="5103225"/>
            <a:ext cx="18885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Pedro Andrade</a:t>
            </a:r>
            <a:endParaRPr b="0" i="0" sz="1000" u="none" cap="none" strike="noStrike">
              <a:solidFill>
                <a:schemeClr val="dk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Data Scientist Jr.</a:t>
            </a:r>
            <a:endParaRPr b="0" i="0" sz="1000" u="none" cap="none" strike="noStrike">
              <a:solidFill>
                <a:schemeClr val="dk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uFill>
                  <a:noFill/>
                </a:uFill>
                <a:latin typeface="Corbel"/>
                <a:ea typeface="Corbel"/>
                <a:cs typeface="Corbel"/>
                <a:sym typeface="Corbel"/>
                <a:hlinkClick r:id="rId4">
                  <a:extLst>
                    <a:ext uri="{A12FA001-AC4F-418D-AE19-62706E023703}">
                      <ahyp:hlinkClr val="tx"/>
                    </a:ext>
                  </a:extLst>
                </a:hlinkClick>
              </a:rPr>
              <a:t>linkedin.com/in/andrdpedro</a:t>
            </a:r>
            <a:endParaRPr b="0" i="0" sz="1000" u="none" cap="none" strike="noStrike">
              <a:solidFill>
                <a:schemeClr val="dk1"/>
              </a:solidFill>
              <a:latin typeface="Corbel"/>
              <a:ea typeface="Corbel"/>
              <a:cs typeface="Corbel"/>
              <a:sym typeface="Corbel"/>
            </a:endParaRPr>
          </a:p>
        </p:txBody>
      </p:sp>
      <p:sp>
        <p:nvSpPr>
          <p:cNvPr id="468" name="Google Shape;468;g10490fc9d96_0_577"/>
          <p:cNvSpPr txBox="1"/>
          <p:nvPr/>
        </p:nvSpPr>
        <p:spPr>
          <a:xfrm>
            <a:off x="2286000" y="5103225"/>
            <a:ext cx="1961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Francisco Valente</a:t>
            </a:r>
            <a:endParaRPr b="0" i="0" sz="1000" u="none" cap="none" strike="noStrike">
              <a:solidFill>
                <a:schemeClr val="dk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Data Scientist Jr.</a:t>
            </a:r>
            <a:endParaRPr b="0" i="0" sz="1000" u="none" cap="none" strike="noStrike">
              <a:solidFill>
                <a:schemeClr val="dk1"/>
              </a:solidFill>
              <a:latin typeface="Corbel"/>
              <a:ea typeface="Corbel"/>
              <a:cs typeface="Corbel"/>
              <a:sym typeface="Corbel"/>
            </a:endParaRPr>
          </a:p>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dk1"/>
                </a:solidFill>
                <a:latin typeface="Corbel"/>
                <a:ea typeface="Corbel"/>
                <a:cs typeface="Corbel"/>
                <a:sym typeface="Corbel"/>
              </a:rPr>
              <a:t>www.linkedin.com/in/franciscovalente/</a:t>
            </a:r>
            <a:endParaRPr b="0" i="0" sz="1000" u="none" cap="none" strike="noStrike">
              <a:solidFill>
                <a:schemeClr val="dk1"/>
              </a:solidFill>
              <a:latin typeface="Corbel"/>
              <a:ea typeface="Corbel"/>
              <a:cs typeface="Corbel"/>
              <a:sym typeface="Corbel"/>
            </a:endParaRPr>
          </a:p>
        </p:txBody>
      </p:sp>
      <p:pic>
        <p:nvPicPr>
          <p:cNvPr id="469" name="Google Shape;469;g10490fc9d96_0_577"/>
          <p:cNvPicPr preferRelativeResize="0"/>
          <p:nvPr/>
        </p:nvPicPr>
        <p:blipFill rotWithShape="1">
          <a:blip r:embed="rId5">
            <a:alphaModFix/>
          </a:blip>
          <a:srcRect b="0" l="0" r="0" t="0"/>
          <a:stretch/>
        </p:blipFill>
        <p:spPr>
          <a:xfrm>
            <a:off x="2543250" y="3732225"/>
            <a:ext cx="1447200" cy="1447200"/>
          </a:xfrm>
          <a:prstGeom prst="flowChartAlternateProcess">
            <a:avLst/>
          </a:prstGeom>
          <a:noFill/>
          <a:ln>
            <a:noFill/>
          </a:ln>
        </p:spPr>
      </p:pic>
      <p:pic>
        <p:nvPicPr>
          <p:cNvPr id="470" name="Google Shape;470;g10490fc9d96_0_577"/>
          <p:cNvPicPr preferRelativeResize="0"/>
          <p:nvPr/>
        </p:nvPicPr>
        <p:blipFill rotWithShape="1">
          <a:blip r:embed="rId6">
            <a:alphaModFix/>
          </a:blip>
          <a:srcRect b="0" l="0" r="0" t="0"/>
          <a:stretch/>
        </p:blipFill>
        <p:spPr>
          <a:xfrm>
            <a:off x="2543250" y="1262683"/>
            <a:ext cx="1447200" cy="1439100"/>
          </a:xfrm>
          <a:prstGeom prst="roundRect">
            <a:avLst>
              <a:gd fmla="val 16667" name="adj"/>
            </a:avLst>
          </a:prstGeom>
          <a:noFill/>
          <a:ln>
            <a:noFill/>
          </a:ln>
        </p:spPr>
      </p:pic>
      <p:pic>
        <p:nvPicPr>
          <p:cNvPr id="471" name="Google Shape;471;g10490fc9d96_0_577"/>
          <p:cNvPicPr preferRelativeResize="0"/>
          <p:nvPr/>
        </p:nvPicPr>
        <p:blipFill rotWithShape="1">
          <a:blip r:embed="rId7">
            <a:alphaModFix/>
          </a:blip>
          <a:srcRect b="0" l="0" r="0" t="0"/>
          <a:stretch/>
        </p:blipFill>
        <p:spPr>
          <a:xfrm>
            <a:off x="9696450" y="1297025"/>
            <a:ext cx="1370400" cy="1370400"/>
          </a:xfrm>
          <a:prstGeom prst="roundRect">
            <a:avLst>
              <a:gd fmla="val 16667" name="adj"/>
            </a:avLst>
          </a:prstGeom>
          <a:noFill/>
          <a:ln>
            <a:noFill/>
          </a:ln>
        </p:spPr>
      </p:pic>
      <p:pic>
        <p:nvPicPr>
          <p:cNvPr id="472" name="Google Shape;472;g10490fc9d96_0_577"/>
          <p:cNvPicPr preferRelativeResize="0"/>
          <p:nvPr/>
        </p:nvPicPr>
        <p:blipFill rotWithShape="1">
          <a:blip r:embed="rId8">
            <a:alphaModFix/>
          </a:blip>
          <a:srcRect b="0" l="0" r="0" t="0"/>
          <a:stretch/>
        </p:blipFill>
        <p:spPr>
          <a:xfrm>
            <a:off x="9710550" y="3709275"/>
            <a:ext cx="1342200" cy="14931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10490fc9d96_0_561"/>
          <p:cNvSpPr txBox="1"/>
          <p:nvPr>
            <p:ph type="title"/>
          </p:nvPr>
        </p:nvSpPr>
        <p:spPr>
          <a:xfrm>
            <a:off x="433338" y="243570"/>
            <a:ext cx="4937100" cy="1325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pt-BR" sz="3500"/>
              <a:t>AGENDA</a:t>
            </a:r>
            <a:endParaRPr sz="3500"/>
          </a:p>
        </p:txBody>
      </p:sp>
      <p:sp>
        <p:nvSpPr>
          <p:cNvPr id="479" name="Google Shape;479;g10490fc9d96_0_561"/>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pt-BR"/>
              <a:t>‹#›</a:t>
            </a:fld>
            <a:endParaRPr/>
          </a:p>
        </p:txBody>
      </p:sp>
      <p:sp>
        <p:nvSpPr>
          <p:cNvPr id="480" name="Google Shape;480;g10490fc9d96_0_561"/>
          <p:cNvSpPr txBox="1"/>
          <p:nvPr/>
        </p:nvSpPr>
        <p:spPr>
          <a:xfrm>
            <a:off x="433350" y="1353300"/>
            <a:ext cx="448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1" name="Google Shape;481;g10490fc9d96_0_561"/>
          <p:cNvSpPr txBox="1"/>
          <p:nvPr/>
        </p:nvSpPr>
        <p:spPr>
          <a:xfrm>
            <a:off x="205050" y="1353300"/>
            <a:ext cx="448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2" name="Google Shape;482;g10490fc9d96_0_561"/>
          <p:cNvSpPr txBox="1"/>
          <p:nvPr/>
        </p:nvSpPr>
        <p:spPr>
          <a:xfrm>
            <a:off x="433350" y="1569275"/>
            <a:ext cx="4480500" cy="4409400"/>
          </a:xfrm>
          <a:prstGeom prst="rect">
            <a:avLst/>
          </a:prstGeom>
          <a:noFill/>
          <a:ln>
            <a:noFill/>
          </a:ln>
        </p:spPr>
        <p:txBody>
          <a:bodyPr anchorCtr="0" anchor="t" bIns="91425" lIns="91425" spcFirstLastPara="1" rIns="91425" wrap="square" tIns="91425">
            <a:noAutofit/>
          </a:bodyPr>
          <a:lstStyle/>
          <a:p>
            <a:pPr indent="-368300" lvl="0" marL="457200" marR="0" rtl="0" algn="just">
              <a:lnSpc>
                <a:spcPct val="130000"/>
              </a:lnSpc>
              <a:spcBef>
                <a:spcPts val="0"/>
              </a:spcBef>
              <a:spcAft>
                <a:spcPts val="0"/>
              </a:spcAft>
              <a:buClr>
                <a:schemeClr val="dk1"/>
              </a:buClr>
              <a:buSzPts val="2200"/>
              <a:buFont typeface="Arial"/>
              <a:buAutoNum type="arabicPeriod"/>
            </a:pPr>
            <a:r>
              <a:rPr b="0" i="0" lang="pt-BR" sz="2200" u="none" cap="none" strike="noStrike">
                <a:solidFill>
                  <a:schemeClr val="dk1"/>
                </a:solidFill>
                <a:latin typeface="Arial"/>
                <a:ea typeface="Arial"/>
                <a:cs typeface="Arial"/>
                <a:sym typeface="Arial"/>
              </a:rPr>
              <a:t>Entendimento do Negócio</a:t>
            </a:r>
            <a:endParaRPr b="0" i="0" sz="2200" u="none" cap="none" strike="noStrike">
              <a:solidFill>
                <a:schemeClr val="dk1"/>
              </a:solidFill>
              <a:latin typeface="Arial"/>
              <a:ea typeface="Arial"/>
              <a:cs typeface="Arial"/>
              <a:sym typeface="Arial"/>
            </a:endParaRPr>
          </a:p>
          <a:p>
            <a:pPr indent="-368300" lvl="0" marL="457200" marR="0" rtl="0" algn="just">
              <a:lnSpc>
                <a:spcPct val="130000"/>
              </a:lnSpc>
              <a:spcBef>
                <a:spcPts val="0"/>
              </a:spcBef>
              <a:spcAft>
                <a:spcPts val="0"/>
              </a:spcAft>
              <a:buClr>
                <a:schemeClr val="dk1"/>
              </a:buClr>
              <a:buSzPts val="2200"/>
              <a:buFont typeface="Arial"/>
              <a:buAutoNum type="arabicPeriod"/>
            </a:pPr>
            <a:r>
              <a:rPr b="0" i="0" lang="pt-BR" sz="2200" u="none" cap="none" strike="noStrike">
                <a:solidFill>
                  <a:schemeClr val="dk1"/>
                </a:solidFill>
                <a:latin typeface="Arial"/>
                <a:ea typeface="Arial"/>
                <a:cs typeface="Arial"/>
                <a:sym typeface="Arial"/>
              </a:rPr>
              <a:t>Análise do Negócio</a:t>
            </a:r>
            <a:endParaRPr b="0" i="0" sz="2200" u="none" cap="none" strike="noStrike">
              <a:solidFill>
                <a:schemeClr val="dk1"/>
              </a:solidFill>
              <a:latin typeface="Arial"/>
              <a:ea typeface="Arial"/>
              <a:cs typeface="Arial"/>
              <a:sym typeface="Arial"/>
            </a:endParaRPr>
          </a:p>
          <a:p>
            <a:pPr indent="-368300" lvl="0" marL="457200" marR="0" rtl="0" algn="just">
              <a:lnSpc>
                <a:spcPct val="130000"/>
              </a:lnSpc>
              <a:spcBef>
                <a:spcPts val="0"/>
              </a:spcBef>
              <a:spcAft>
                <a:spcPts val="0"/>
              </a:spcAft>
              <a:buClr>
                <a:schemeClr val="dk1"/>
              </a:buClr>
              <a:buSzPts val="2200"/>
              <a:buFont typeface="Arial"/>
              <a:buAutoNum type="arabicPeriod"/>
            </a:pPr>
            <a:r>
              <a:rPr b="0" i="0" lang="pt-BR" sz="2200" u="none" cap="none" strike="noStrike">
                <a:solidFill>
                  <a:schemeClr val="dk1"/>
                </a:solidFill>
                <a:latin typeface="Arial"/>
                <a:ea typeface="Arial"/>
                <a:cs typeface="Arial"/>
                <a:sym typeface="Arial"/>
              </a:rPr>
              <a:t>Desafio</a:t>
            </a:r>
            <a:endParaRPr b="0" i="0" sz="2200" u="none" cap="none" strike="noStrike">
              <a:solidFill>
                <a:schemeClr val="dk1"/>
              </a:solidFill>
              <a:latin typeface="Arial"/>
              <a:ea typeface="Arial"/>
              <a:cs typeface="Arial"/>
              <a:sym typeface="Arial"/>
            </a:endParaRPr>
          </a:p>
          <a:p>
            <a:pPr indent="-368300" lvl="0" marL="457200" marR="0" rtl="0" algn="just">
              <a:lnSpc>
                <a:spcPct val="130000"/>
              </a:lnSpc>
              <a:spcBef>
                <a:spcPts val="0"/>
              </a:spcBef>
              <a:spcAft>
                <a:spcPts val="0"/>
              </a:spcAft>
              <a:buClr>
                <a:schemeClr val="dk1"/>
              </a:buClr>
              <a:buSzPts val="2200"/>
              <a:buFont typeface="Arial"/>
              <a:buAutoNum type="arabicPeriod"/>
            </a:pPr>
            <a:r>
              <a:rPr b="0" i="0" lang="pt-BR" sz="2200" u="none" cap="none" strike="noStrike">
                <a:solidFill>
                  <a:schemeClr val="dk1"/>
                </a:solidFill>
                <a:latin typeface="Arial"/>
                <a:ea typeface="Arial"/>
                <a:cs typeface="Arial"/>
                <a:sym typeface="Arial"/>
              </a:rPr>
              <a:t>Indicação do Problema</a:t>
            </a:r>
            <a:endParaRPr b="0" i="0" sz="2200" u="none" cap="none" strike="noStrike">
              <a:solidFill>
                <a:schemeClr val="dk1"/>
              </a:solidFill>
              <a:latin typeface="Arial"/>
              <a:ea typeface="Arial"/>
              <a:cs typeface="Arial"/>
              <a:sym typeface="Arial"/>
            </a:endParaRPr>
          </a:p>
          <a:p>
            <a:pPr indent="-368300" lvl="0" marL="457200" marR="0" rtl="0" algn="just">
              <a:lnSpc>
                <a:spcPct val="130000"/>
              </a:lnSpc>
              <a:spcBef>
                <a:spcPts val="0"/>
              </a:spcBef>
              <a:spcAft>
                <a:spcPts val="0"/>
              </a:spcAft>
              <a:buClr>
                <a:schemeClr val="dk1"/>
              </a:buClr>
              <a:buSzPts val="2200"/>
              <a:buFont typeface="Arial"/>
              <a:buAutoNum type="arabicPeriod"/>
            </a:pPr>
            <a:r>
              <a:rPr b="0" i="0" lang="pt-BR" sz="2200" u="none" cap="none" strike="noStrike">
                <a:solidFill>
                  <a:schemeClr val="dk1"/>
                </a:solidFill>
                <a:latin typeface="Arial"/>
                <a:ea typeface="Arial"/>
                <a:cs typeface="Arial"/>
                <a:sym typeface="Arial"/>
              </a:rPr>
              <a:t>Solução</a:t>
            </a:r>
            <a:endParaRPr b="0" i="0" sz="2200" u="none" cap="none" strike="noStrike">
              <a:solidFill>
                <a:schemeClr val="dk1"/>
              </a:solidFill>
              <a:latin typeface="Arial"/>
              <a:ea typeface="Arial"/>
              <a:cs typeface="Arial"/>
              <a:sym typeface="Arial"/>
            </a:endParaRPr>
          </a:p>
          <a:p>
            <a:pPr indent="-368300" lvl="0" marL="457200" marR="0" rtl="0" algn="just">
              <a:lnSpc>
                <a:spcPct val="130000"/>
              </a:lnSpc>
              <a:spcBef>
                <a:spcPts val="0"/>
              </a:spcBef>
              <a:spcAft>
                <a:spcPts val="0"/>
              </a:spcAft>
              <a:buClr>
                <a:schemeClr val="dk1"/>
              </a:buClr>
              <a:buSzPts val="2200"/>
              <a:buFont typeface="Arial"/>
              <a:buAutoNum type="arabicPeriod"/>
            </a:pPr>
            <a:r>
              <a:rPr b="0" i="0" lang="pt-BR" sz="2200" u="none" cap="none" strike="noStrike">
                <a:solidFill>
                  <a:schemeClr val="dk1"/>
                </a:solidFill>
                <a:latin typeface="Arial"/>
                <a:ea typeface="Arial"/>
                <a:cs typeface="Arial"/>
                <a:sym typeface="Arial"/>
              </a:rPr>
              <a:t>Metodologia</a:t>
            </a:r>
            <a:endParaRPr b="0" i="0" sz="2200" u="none" cap="none" strike="noStrike">
              <a:solidFill>
                <a:schemeClr val="dk1"/>
              </a:solidFill>
              <a:latin typeface="Arial"/>
              <a:ea typeface="Arial"/>
              <a:cs typeface="Arial"/>
              <a:sym typeface="Arial"/>
            </a:endParaRPr>
          </a:p>
          <a:p>
            <a:pPr indent="-368300" lvl="0" marL="457200" marR="0" rtl="0" algn="just">
              <a:lnSpc>
                <a:spcPct val="130000"/>
              </a:lnSpc>
              <a:spcBef>
                <a:spcPts val="0"/>
              </a:spcBef>
              <a:spcAft>
                <a:spcPts val="0"/>
              </a:spcAft>
              <a:buClr>
                <a:schemeClr val="dk1"/>
              </a:buClr>
              <a:buSzPts val="2200"/>
              <a:buFont typeface="Arial"/>
              <a:buAutoNum type="arabicPeriod"/>
            </a:pPr>
            <a:r>
              <a:rPr b="0" i="0" lang="pt-BR" sz="2200" u="none" cap="none" strike="noStrike">
                <a:solidFill>
                  <a:schemeClr val="dk1"/>
                </a:solidFill>
                <a:latin typeface="Arial"/>
                <a:ea typeface="Arial"/>
                <a:cs typeface="Arial"/>
                <a:sym typeface="Arial"/>
              </a:rPr>
              <a:t>Desenvolvimento</a:t>
            </a:r>
            <a:endParaRPr b="0" i="0" sz="2200" u="none" cap="none" strike="noStrike">
              <a:solidFill>
                <a:schemeClr val="dk1"/>
              </a:solidFill>
              <a:latin typeface="Arial"/>
              <a:ea typeface="Arial"/>
              <a:cs typeface="Arial"/>
              <a:sym typeface="Arial"/>
            </a:endParaRPr>
          </a:p>
          <a:p>
            <a:pPr indent="-368300" lvl="0" marL="457200" marR="0" rtl="0" algn="just">
              <a:lnSpc>
                <a:spcPct val="130000"/>
              </a:lnSpc>
              <a:spcBef>
                <a:spcPts val="0"/>
              </a:spcBef>
              <a:spcAft>
                <a:spcPts val="0"/>
              </a:spcAft>
              <a:buClr>
                <a:schemeClr val="dk1"/>
              </a:buClr>
              <a:buSzPts val="2200"/>
              <a:buFont typeface="Arial"/>
              <a:buAutoNum type="arabicPeriod"/>
            </a:pPr>
            <a:r>
              <a:rPr b="0" i="0" lang="pt-BR" sz="2200" u="none" cap="none" strike="noStrike">
                <a:solidFill>
                  <a:schemeClr val="dk1"/>
                </a:solidFill>
                <a:latin typeface="Arial"/>
                <a:ea typeface="Arial"/>
                <a:cs typeface="Arial"/>
                <a:sym typeface="Arial"/>
              </a:rPr>
              <a:t>Próximos passos</a:t>
            </a:r>
            <a:endParaRPr b="0" i="0" sz="2200" u="none" cap="none" strike="noStrike">
              <a:solidFill>
                <a:schemeClr val="dk1"/>
              </a:solidFill>
              <a:latin typeface="Arial"/>
              <a:ea typeface="Arial"/>
              <a:cs typeface="Arial"/>
              <a:sym typeface="Arial"/>
            </a:endParaRPr>
          </a:p>
          <a:p>
            <a:pPr indent="-368300" lvl="0" marL="457200" marR="0" rtl="0" algn="just">
              <a:lnSpc>
                <a:spcPct val="130000"/>
              </a:lnSpc>
              <a:spcBef>
                <a:spcPts val="0"/>
              </a:spcBef>
              <a:spcAft>
                <a:spcPts val="0"/>
              </a:spcAft>
              <a:buClr>
                <a:schemeClr val="dk1"/>
              </a:buClr>
              <a:buSzPts val="2200"/>
              <a:buFont typeface="Arial"/>
              <a:buAutoNum type="arabicPeriod"/>
            </a:pPr>
            <a:r>
              <a:rPr b="0" i="0" lang="pt-BR" sz="2200" u="none" cap="none" strike="noStrike">
                <a:solidFill>
                  <a:schemeClr val="dk1"/>
                </a:solidFill>
                <a:latin typeface="Arial"/>
                <a:ea typeface="Arial"/>
                <a:cs typeface="Arial"/>
                <a:sym typeface="Arial"/>
              </a:rPr>
              <a:t>Conclusão</a:t>
            </a:r>
            <a:endParaRPr b="0" i="0" sz="2200" u="none" cap="none" strike="noStrike">
              <a:solidFill>
                <a:schemeClr val="dk1"/>
              </a:solidFill>
              <a:latin typeface="Arial"/>
              <a:ea typeface="Arial"/>
              <a:cs typeface="Arial"/>
              <a:sym typeface="Arial"/>
            </a:endParaRPr>
          </a:p>
        </p:txBody>
      </p:sp>
      <p:pic>
        <p:nvPicPr>
          <p:cNvPr id="483" name="Google Shape;483;g10490fc9d96_0_561"/>
          <p:cNvPicPr preferRelativeResize="0"/>
          <p:nvPr/>
        </p:nvPicPr>
        <p:blipFill rotWithShape="1">
          <a:blip r:embed="rId3">
            <a:alphaModFix/>
          </a:blip>
          <a:srcRect b="0" l="0" r="0" t="0"/>
          <a:stretch/>
        </p:blipFill>
        <p:spPr>
          <a:xfrm>
            <a:off x="5283625" y="799350"/>
            <a:ext cx="5222700" cy="51795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pt-BR"/>
              <a:t>‹#›</a:t>
            </a:fld>
            <a:endParaRPr/>
          </a:p>
        </p:txBody>
      </p:sp>
      <p:sp>
        <p:nvSpPr>
          <p:cNvPr id="490" name="Google Shape;490;p4"/>
          <p:cNvSpPr txBox="1"/>
          <p:nvPr>
            <p:ph type="title"/>
          </p:nvPr>
        </p:nvSpPr>
        <p:spPr>
          <a:xfrm>
            <a:off x="209750" y="237750"/>
            <a:ext cx="5727900" cy="897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pt-BR" sz="3500"/>
              <a:t>Entendimento do Negócio</a:t>
            </a:r>
            <a:endParaRPr sz="3500"/>
          </a:p>
        </p:txBody>
      </p:sp>
      <p:sp>
        <p:nvSpPr>
          <p:cNvPr id="491" name="Google Shape;491;p4"/>
          <p:cNvSpPr txBox="1"/>
          <p:nvPr/>
        </p:nvSpPr>
        <p:spPr>
          <a:xfrm>
            <a:off x="155450" y="1135050"/>
            <a:ext cx="11389200" cy="30630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50000"/>
              </a:lnSpc>
              <a:spcBef>
                <a:spcPts val="0"/>
              </a:spcBef>
              <a:spcAft>
                <a:spcPts val="0"/>
              </a:spcAft>
              <a:buClr>
                <a:schemeClr val="dk1"/>
              </a:buClr>
              <a:buSzPts val="2200"/>
              <a:buFont typeface="Corbel"/>
              <a:buChar char="●"/>
            </a:pPr>
            <a:r>
              <a:rPr b="0" i="0" lang="pt-BR" sz="2200" u="none" cap="none" strike="noStrike">
                <a:solidFill>
                  <a:schemeClr val="dk1"/>
                </a:solidFill>
                <a:latin typeface="Corbel"/>
                <a:ea typeface="Corbel"/>
                <a:cs typeface="Corbel"/>
                <a:sym typeface="Corbel"/>
              </a:rPr>
              <a:t>Grande companhia do </a:t>
            </a:r>
            <a:r>
              <a:rPr lang="pt-BR" sz="2200">
                <a:solidFill>
                  <a:schemeClr val="dk1"/>
                </a:solidFill>
                <a:latin typeface="Corbel"/>
                <a:ea typeface="Corbel"/>
                <a:cs typeface="Corbel"/>
                <a:sym typeface="Corbel"/>
              </a:rPr>
              <a:t>s</a:t>
            </a:r>
            <a:r>
              <a:rPr b="0" i="0" lang="pt-BR" sz="2200" u="none" cap="none" strike="noStrike">
                <a:solidFill>
                  <a:schemeClr val="dk1"/>
                </a:solidFill>
                <a:latin typeface="Corbel"/>
                <a:ea typeface="Corbel"/>
                <a:cs typeface="Corbel"/>
                <a:sym typeface="Corbel"/>
              </a:rPr>
              <a:t>etor </a:t>
            </a:r>
            <a:r>
              <a:rPr lang="pt-BR" sz="2200">
                <a:solidFill>
                  <a:schemeClr val="dk1"/>
                </a:solidFill>
                <a:latin typeface="Corbel"/>
                <a:ea typeface="Corbel"/>
                <a:cs typeface="Corbel"/>
                <a:sym typeface="Corbel"/>
              </a:rPr>
              <a:t>a</a:t>
            </a:r>
            <a:r>
              <a:rPr b="0" i="0" lang="pt-BR" sz="2200" u="none" cap="none" strike="noStrike">
                <a:solidFill>
                  <a:schemeClr val="dk1"/>
                </a:solidFill>
                <a:latin typeface="Corbel"/>
                <a:ea typeface="Corbel"/>
                <a:cs typeface="Corbel"/>
                <a:sym typeface="Corbel"/>
              </a:rPr>
              <a:t>éreo;</a:t>
            </a:r>
            <a:endParaRPr b="0" i="0" sz="2200" u="none" cap="none" strike="noStrike">
              <a:solidFill>
                <a:schemeClr val="dk1"/>
              </a:solidFill>
              <a:latin typeface="Corbel"/>
              <a:ea typeface="Corbel"/>
              <a:cs typeface="Corbel"/>
              <a:sym typeface="Corbel"/>
            </a:endParaRPr>
          </a:p>
          <a:p>
            <a:pPr indent="-368300" lvl="0" marL="457200" marR="0" rtl="0" algn="l">
              <a:lnSpc>
                <a:spcPct val="150000"/>
              </a:lnSpc>
              <a:spcBef>
                <a:spcPts val="0"/>
              </a:spcBef>
              <a:spcAft>
                <a:spcPts val="0"/>
              </a:spcAft>
              <a:buClr>
                <a:schemeClr val="dk1"/>
              </a:buClr>
              <a:buSzPts val="2200"/>
              <a:buFont typeface="Corbel"/>
              <a:buChar char="●"/>
            </a:pPr>
            <a:r>
              <a:rPr b="0" i="0" lang="pt-BR" sz="2200" u="none" cap="none" strike="noStrike">
                <a:solidFill>
                  <a:schemeClr val="dk1"/>
                </a:solidFill>
                <a:latin typeface="Corbel"/>
                <a:ea typeface="Corbel"/>
                <a:cs typeface="Corbel"/>
                <a:sym typeface="Corbel"/>
              </a:rPr>
              <a:t>Projeto: Livre (qualquer ideia);</a:t>
            </a:r>
            <a:endParaRPr b="0" i="0" sz="2200" u="none" cap="none" strike="noStrike">
              <a:solidFill>
                <a:schemeClr val="dk1"/>
              </a:solidFill>
              <a:latin typeface="Corbel"/>
              <a:ea typeface="Corbel"/>
              <a:cs typeface="Corbel"/>
              <a:sym typeface="Corbel"/>
            </a:endParaRPr>
          </a:p>
          <a:p>
            <a:pPr indent="-368300" lvl="0" marL="457200" marR="0" rtl="0" algn="l">
              <a:lnSpc>
                <a:spcPct val="150000"/>
              </a:lnSpc>
              <a:spcBef>
                <a:spcPts val="0"/>
              </a:spcBef>
              <a:spcAft>
                <a:spcPts val="0"/>
              </a:spcAft>
              <a:buClr>
                <a:schemeClr val="dk1"/>
              </a:buClr>
              <a:buSzPts val="2200"/>
              <a:buFont typeface="Corbel"/>
              <a:buChar char="●"/>
            </a:pPr>
            <a:r>
              <a:rPr b="0" i="0" lang="pt-BR" sz="2200" u="none" cap="none" strike="noStrike">
                <a:solidFill>
                  <a:schemeClr val="dk1"/>
                </a:solidFill>
                <a:latin typeface="Corbel"/>
                <a:ea typeface="Corbel"/>
                <a:cs typeface="Corbel"/>
                <a:sym typeface="Corbel"/>
              </a:rPr>
              <a:t>Sugestão: avaliar maior potencial para modelos relacionados ao transporte de passageiros.</a:t>
            </a:r>
            <a:endParaRPr b="0" i="0" sz="2200" u="none" cap="none" strike="noStrike">
              <a:solidFill>
                <a:schemeClr val="dk1"/>
              </a:solidFill>
              <a:latin typeface="Corbel"/>
              <a:ea typeface="Corbel"/>
              <a:cs typeface="Corbel"/>
              <a:sym typeface="Corbel"/>
            </a:endParaRPr>
          </a:p>
          <a:p>
            <a:pPr indent="-368300" lvl="0" marL="457200" marR="0" rtl="0" algn="l">
              <a:lnSpc>
                <a:spcPct val="150000"/>
              </a:lnSpc>
              <a:spcBef>
                <a:spcPts val="0"/>
              </a:spcBef>
              <a:spcAft>
                <a:spcPts val="0"/>
              </a:spcAft>
              <a:buClr>
                <a:schemeClr val="dk1"/>
              </a:buClr>
              <a:buSzPts val="2200"/>
              <a:buFont typeface="Corbel"/>
              <a:buChar char="●"/>
            </a:pPr>
            <a:r>
              <a:rPr b="0" i="0" lang="pt-BR" sz="2200" u="none" cap="none" strike="noStrike">
                <a:solidFill>
                  <a:schemeClr val="dk1"/>
                </a:solidFill>
                <a:latin typeface="Corbel"/>
                <a:ea typeface="Corbel"/>
                <a:cs typeface="Corbel"/>
                <a:sym typeface="Corbel"/>
              </a:rPr>
              <a:t>Referência sugerida:</a:t>
            </a:r>
            <a:endParaRPr b="0" i="0" sz="2200" u="none" cap="none" strike="noStrike">
              <a:solidFill>
                <a:schemeClr val="dk1"/>
              </a:solidFill>
              <a:latin typeface="Corbel"/>
              <a:ea typeface="Corbel"/>
              <a:cs typeface="Corbel"/>
              <a:sym typeface="Corbel"/>
            </a:endParaRPr>
          </a:p>
          <a:p>
            <a:pPr indent="-368300" lvl="1" marL="914400" marR="0" rtl="0" algn="l">
              <a:lnSpc>
                <a:spcPct val="150000"/>
              </a:lnSpc>
              <a:spcBef>
                <a:spcPts val="0"/>
              </a:spcBef>
              <a:spcAft>
                <a:spcPts val="0"/>
              </a:spcAft>
              <a:buClr>
                <a:schemeClr val="dk1"/>
              </a:buClr>
              <a:buSzPts val="2200"/>
              <a:buFont typeface="Corbel"/>
              <a:buChar char="○"/>
            </a:pPr>
            <a:r>
              <a:rPr b="0" i="0" lang="pt-BR" sz="2200" u="none" cap="none" strike="noStrike">
                <a:solidFill>
                  <a:schemeClr val="dk1"/>
                </a:solidFill>
                <a:latin typeface="Corbel"/>
                <a:ea typeface="Corbel"/>
                <a:cs typeface="Corbel"/>
                <a:sym typeface="Corbel"/>
              </a:rPr>
              <a:t>Análise do Negócio; Panorama do Setor Aéreo Brasileiro.</a:t>
            </a:r>
            <a:endParaRPr b="0" i="0" sz="2200" u="none" cap="none" strike="noStrike">
              <a:solidFill>
                <a:schemeClr val="dk1"/>
              </a:solidFill>
              <a:latin typeface="Corbel"/>
              <a:ea typeface="Corbel"/>
              <a:cs typeface="Corbel"/>
              <a:sym typeface="Corbel"/>
            </a:endParaRPr>
          </a:p>
          <a:p>
            <a:pPr indent="-368300" lvl="1" marL="914400" marR="0" rtl="0" algn="l">
              <a:lnSpc>
                <a:spcPct val="150000"/>
              </a:lnSpc>
              <a:spcBef>
                <a:spcPts val="0"/>
              </a:spcBef>
              <a:spcAft>
                <a:spcPts val="0"/>
              </a:spcAft>
              <a:buClr>
                <a:schemeClr val="dk1"/>
              </a:buClr>
              <a:buSzPts val="2200"/>
              <a:buFont typeface="Corbel"/>
              <a:buChar char="○"/>
            </a:pPr>
            <a:r>
              <a:rPr b="0" i="0" lang="pt-BR" sz="2200" u="none" cap="none" strike="noStrike">
                <a:solidFill>
                  <a:schemeClr val="dk1"/>
                </a:solidFill>
                <a:latin typeface="Corbel"/>
                <a:ea typeface="Corbel"/>
                <a:cs typeface="Corbel"/>
                <a:sym typeface="Corbel"/>
              </a:rPr>
              <a:t>Banco de Dados: Base de Dados Estatísticos da ANAC.</a:t>
            </a:r>
            <a:endParaRPr b="0" i="0" sz="2200" u="none" cap="none" strike="noStrike">
              <a:solidFill>
                <a:schemeClr val="dk1"/>
              </a:solidFill>
              <a:latin typeface="Corbel"/>
              <a:ea typeface="Corbel"/>
              <a:cs typeface="Corbel"/>
              <a:sym typeface="Corbel"/>
            </a:endParaRPr>
          </a:p>
        </p:txBody>
      </p:sp>
      <p:pic>
        <p:nvPicPr>
          <p:cNvPr id="492" name="Google Shape;492;p4"/>
          <p:cNvPicPr preferRelativeResize="0"/>
          <p:nvPr/>
        </p:nvPicPr>
        <p:blipFill rotWithShape="1">
          <a:blip r:embed="rId3">
            <a:alphaModFix/>
          </a:blip>
          <a:srcRect b="0" l="0" r="0" t="0"/>
          <a:stretch/>
        </p:blipFill>
        <p:spPr>
          <a:xfrm>
            <a:off x="4898450" y="4645150"/>
            <a:ext cx="1903200" cy="1920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02ce9b4468_0_0"/>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pt-BR"/>
              <a:t>‹#›</a:t>
            </a:fld>
            <a:endParaRPr/>
          </a:p>
        </p:txBody>
      </p:sp>
      <p:sp>
        <p:nvSpPr>
          <p:cNvPr id="499" name="Google Shape;499;g102ce9b4468_0_0"/>
          <p:cNvSpPr txBox="1"/>
          <p:nvPr>
            <p:ph type="title"/>
          </p:nvPr>
        </p:nvSpPr>
        <p:spPr>
          <a:xfrm>
            <a:off x="308050" y="158750"/>
            <a:ext cx="11221500" cy="1221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pt-BR" sz="3500"/>
              <a:t>Análise do Negócio </a:t>
            </a:r>
            <a:endParaRPr sz="3500"/>
          </a:p>
        </p:txBody>
      </p:sp>
      <p:pic>
        <p:nvPicPr>
          <p:cNvPr id="500" name="Google Shape;500;g102ce9b4468_0_0"/>
          <p:cNvPicPr preferRelativeResize="0"/>
          <p:nvPr/>
        </p:nvPicPr>
        <p:blipFill rotWithShape="1">
          <a:blip r:embed="rId3">
            <a:alphaModFix/>
          </a:blip>
          <a:srcRect b="7473" l="26875" r="16447" t="22800"/>
          <a:stretch/>
        </p:blipFill>
        <p:spPr>
          <a:xfrm>
            <a:off x="308050" y="1227650"/>
            <a:ext cx="4701700" cy="3251775"/>
          </a:xfrm>
          <a:prstGeom prst="rect">
            <a:avLst/>
          </a:prstGeom>
          <a:noFill/>
          <a:ln>
            <a:noFill/>
          </a:ln>
        </p:spPr>
      </p:pic>
      <p:sp>
        <p:nvSpPr>
          <p:cNvPr id="501" name="Google Shape;501;g102ce9b4468_0_0"/>
          <p:cNvSpPr txBox="1"/>
          <p:nvPr/>
        </p:nvSpPr>
        <p:spPr>
          <a:xfrm>
            <a:off x="308050" y="4769100"/>
            <a:ext cx="4390200" cy="187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pt-BR" sz="2200" u="none" cap="none" strike="noStrike">
                <a:solidFill>
                  <a:schemeClr val="dk1"/>
                </a:solidFill>
                <a:latin typeface="Corbel"/>
                <a:ea typeface="Corbel"/>
                <a:cs typeface="Corbel"/>
                <a:sym typeface="Corbel"/>
              </a:rPr>
              <a:t>Os desempenhos das empresas no Brasil e USA, no ano 2019, praticamente, se equivalem atingindo um aproveitamento de 84% (ANAC, 2020).</a:t>
            </a:r>
            <a:endParaRPr b="0" i="0" sz="2200" u="none" cap="none" strike="noStrike">
              <a:solidFill>
                <a:schemeClr val="dk1"/>
              </a:solidFill>
              <a:latin typeface="Corbel"/>
              <a:ea typeface="Corbel"/>
              <a:cs typeface="Corbel"/>
              <a:sym typeface="Corbel"/>
            </a:endParaRPr>
          </a:p>
        </p:txBody>
      </p:sp>
      <p:sp>
        <p:nvSpPr>
          <p:cNvPr id="502" name="Google Shape;502;g102ce9b4468_0_0"/>
          <p:cNvSpPr/>
          <p:nvPr/>
        </p:nvSpPr>
        <p:spPr>
          <a:xfrm>
            <a:off x="4149850" y="2515000"/>
            <a:ext cx="294600" cy="31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3" name="Google Shape;503;g102ce9b4468_0_0"/>
          <p:cNvPicPr preferRelativeResize="0"/>
          <p:nvPr/>
        </p:nvPicPr>
        <p:blipFill rotWithShape="1">
          <a:blip r:embed="rId4">
            <a:alphaModFix/>
          </a:blip>
          <a:srcRect b="23744" l="42213" r="23589" t="42830"/>
          <a:stretch/>
        </p:blipFill>
        <p:spPr>
          <a:xfrm>
            <a:off x="7015925" y="611575"/>
            <a:ext cx="4566176" cy="2509325"/>
          </a:xfrm>
          <a:prstGeom prst="rect">
            <a:avLst/>
          </a:prstGeom>
          <a:noFill/>
          <a:ln>
            <a:noFill/>
          </a:ln>
        </p:spPr>
      </p:pic>
      <p:sp>
        <p:nvSpPr>
          <p:cNvPr id="504" name="Google Shape;504;g102ce9b4468_0_0"/>
          <p:cNvSpPr txBox="1"/>
          <p:nvPr/>
        </p:nvSpPr>
        <p:spPr>
          <a:xfrm>
            <a:off x="7092125" y="3120900"/>
            <a:ext cx="45663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Calibri"/>
                <a:ea typeface="Calibri"/>
                <a:cs typeface="Calibri"/>
                <a:sym typeface="Calibri"/>
              </a:rPr>
              <a:t>Análise econômico-operacional do setor de transporte aéreo – indicadores básicos. BNDES Setorial 40, p. 131-162. </a:t>
            </a:r>
            <a:endParaRPr b="0" i="0" sz="1200" u="none" cap="none" strike="noStrike">
              <a:solidFill>
                <a:schemeClr val="dk1"/>
              </a:solidFill>
              <a:latin typeface="Calibri"/>
              <a:ea typeface="Calibri"/>
              <a:cs typeface="Calibri"/>
              <a:sym typeface="Calibri"/>
            </a:endParaRPr>
          </a:p>
        </p:txBody>
      </p:sp>
      <p:pic>
        <p:nvPicPr>
          <p:cNvPr id="505" name="Google Shape;505;g102ce9b4468_0_0"/>
          <p:cNvPicPr preferRelativeResize="0"/>
          <p:nvPr/>
        </p:nvPicPr>
        <p:blipFill>
          <a:blip r:embed="rId5">
            <a:alphaModFix/>
          </a:blip>
          <a:stretch>
            <a:fillRect/>
          </a:stretch>
        </p:blipFill>
        <p:spPr>
          <a:xfrm>
            <a:off x="7492188" y="3786350"/>
            <a:ext cx="3766174" cy="2961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3"/>
          <p:cNvSpPr txBox="1"/>
          <p:nvPr>
            <p:ph type="title"/>
          </p:nvPr>
        </p:nvSpPr>
        <p:spPr>
          <a:xfrm>
            <a:off x="515944" y="246625"/>
            <a:ext cx="55800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pt-BR"/>
              <a:t>INDICAÇÃO DO PROBLEMA</a:t>
            </a:r>
            <a:endParaRPr/>
          </a:p>
        </p:txBody>
      </p:sp>
      <p:sp>
        <p:nvSpPr>
          <p:cNvPr id="512" name="Google Shape;512;p13"/>
          <p:cNvSpPr txBox="1"/>
          <p:nvPr>
            <p:ph idx="1" type="body"/>
          </p:nvPr>
        </p:nvSpPr>
        <p:spPr>
          <a:xfrm>
            <a:off x="417700" y="1851025"/>
            <a:ext cx="4574700" cy="6054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1000"/>
              </a:spcBef>
              <a:spcAft>
                <a:spcPts val="0"/>
              </a:spcAft>
              <a:buClr>
                <a:schemeClr val="dk1"/>
              </a:buClr>
              <a:buSzPts val="1600"/>
              <a:buNone/>
            </a:pPr>
            <a:r>
              <a:rPr b="1" lang="pt-BR" sz="2400">
                <a:latin typeface="Corbel"/>
                <a:ea typeface="Corbel"/>
                <a:cs typeface="Corbel"/>
                <a:sym typeface="Corbel"/>
              </a:rPr>
              <a:t>Cenário do Segmento Aéreo</a:t>
            </a:r>
            <a:endParaRPr b="1" sz="2400">
              <a:latin typeface="Corbel"/>
              <a:ea typeface="Corbel"/>
              <a:cs typeface="Corbel"/>
              <a:sym typeface="Corbel"/>
            </a:endParaRPr>
          </a:p>
        </p:txBody>
      </p:sp>
      <p:sp>
        <p:nvSpPr>
          <p:cNvPr id="513" name="Google Shape;513;p13"/>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pt-BR"/>
              <a:t>‹#›</a:t>
            </a:fld>
            <a:endParaRPr/>
          </a:p>
        </p:txBody>
      </p:sp>
      <p:sp>
        <p:nvSpPr>
          <p:cNvPr id="514" name="Google Shape;514;p13"/>
          <p:cNvSpPr txBox="1"/>
          <p:nvPr>
            <p:ph idx="2" type="body"/>
          </p:nvPr>
        </p:nvSpPr>
        <p:spPr>
          <a:xfrm>
            <a:off x="7204450" y="5005350"/>
            <a:ext cx="4574700" cy="495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pt-BR" sz="2300">
                <a:solidFill>
                  <a:schemeClr val="dk1"/>
                </a:solidFill>
              </a:rPr>
              <a:t>Fator de Ocupação (LF)</a:t>
            </a:r>
            <a:endParaRPr sz="2200">
              <a:solidFill>
                <a:schemeClr val="dk1"/>
              </a:solidFill>
            </a:endParaRPr>
          </a:p>
        </p:txBody>
      </p:sp>
      <p:pic>
        <p:nvPicPr>
          <p:cNvPr descr="Lápis" id="515" name="Google Shape;515;p13"/>
          <p:cNvPicPr preferRelativeResize="0"/>
          <p:nvPr>
            <p:ph idx="5" type="pic"/>
          </p:nvPr>
        </p:nvPicPr>
        <p:blipFill rotWithShape="1">
          <a:blip r:embed="rId3">
            <a:alphaModFix/>
          </a:blip>
          <a:srcRect b="0" l="0" r="0" t="0"/>
          <a:stretch/>
        </p:blipFill>
        <p:spPr>
          <a:xfrm>
            <a:off x="5282969" y="1850968"/>
            <a:ext cx="605487" cy="605487"/>
          </a:xfrm>
          <a:prstGeom prst="rect">
            <a:avLst/>
          </a:prstGeom>
          <a:noFill/>
          <a:ln>
            <a:noFill/>
          </a:ln>
        </p:spPr>
      </p:pic>
      <p:pic>
        <p:nvPicPr>
          <p:cNvPr id="516" name="Google Shape;516;p13"/>
          <p:cNvPicPr preferRelativeResize="0"/>
          <p:nvPr/>
        </p:nvPicPr>
        <p:blipFill rotWithShape="1">
          <a:blip r:embed="rId4">
            <a:alphaModFix/>
          </a:blip>
          <a:srcRect b="26106" l="44967" r="24224" t="30919"/>
          <a:stretch/>
        </p:blipFill>
        <p:spPr>
          <a:xfrm>
            <a:off x="441050" y="2817725"/>
            <a:ext cx="4639134" cy="3638026"/>
          </a:xfrm>
          <a:prstGeom prst="rect">
            <a:avLst/>
          </a:prstGeom>
          <a:noFill/>
          <a:ln>
            <a:noFill/>
          </a:ln>
        </p:spPr>
      </p:pic>
      <p:pic>
        <p:nvPicPr>
          <p:cNvPr descr="Lápis" id="517" name="Google Shape;517;p13"/>
          <p:cNvPicPr preferRelativeResize="0"/>
          <p:nvPr>
            <p:ph idx="5" type="pic"/>
          </p:nvPr>
        </p:nvPicPr>
        <p:blipFill rotWithShape="1">
          <a:blip r:embed="rId5">
            <a:alphaModFix/>
          </a:blip>
          <a:srcRect b="0" l="0" r="0" t="0"/>
          <a:stretch/>
        </p:blipFill>
        <p:spPr>
          <a:xfrm>
            <a:off x="6279444" y="4895168"/>
            <a:ext cx="605487" cy="605487"/>
          </a:xfrm>
          <a:prstGeom prst="rect">
            <a:avLst/>
          </a:prstGeom>
          <a:noFill/>
          <a:ln>
            <a:noFill/>
          </a:ln>
        </p:spPr>
      </p:pic>
      <p:pic>
        <p:nvPicPr>
          <p:cNvPr id="518" name="Google Shape;518;p13"/>
          <p:cNvPicPr preferRelativeResize="0"/>
          <p:nvPr/>
        </p:nvPicPr>
        <p:blipFill rotWithShape="1">
          <a:blip r:embed="rId6">
            <a:alphaModFix/>
          </a:blip>
          <a:srcRect b="23133" l="29158" r="28881" t="30835"/>
          <a:stretch/>
        </p:blipFill>
        <p:spPr>
          <a:xfrm>
            <a:off x="6354798" y="994774"/>
            <a:ext cx="5580001" cy="3441585"/>
          </a:xfrm>
          <a:prstGeom prst="rect">
            <a:avLst/>
          </a:prstGeom>
          <a:noFill/>
          <a:ln>
            <a:noFill/>
          </a:ln>
        </p:spPr>
      </p:pic>
      <p:sp>
        <p:nvSpPr>
          <p:cNvPr id="519" name="Google Shape;519;p13"/>
          <p:cNvSpPr/>
          <p:nvPr/>
        </p:nvSpPr>
        <p:spPr>
          <a:xfrm>
            <a:off x="7958300" y="3587250"/>
            <a:ext cx="1477200" cy="849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04983523ac_0_423"/>
          <p:cNvSpPr txBox="1"/>
          <p:nvPr>
            <p:ph type="title"/>
          </p:nvPr>
        </p:nvSpPr>
        <p:spPr>
          <a:xfrm>
            <a:off x="1355944" y="197425"/>
            <a:ext cx="2501700" cy="1325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3200"/>
              <a:buFont typeface="Corbel"/>
              <a:buNone/>
            </a:pPr>
            <a:r>
              <a:rPr lang="pt-BR" sz="3500"/>
              <a:t>SOLUÇÃO</a:t>
            </a:r>
            <a:endParaRPr sz="3500"/>
          </a:p>
        </p:txBody>
      </p:sp>
      <p:sp>
        <p:nvSpPr>
          <p:cNvPr id="526" name="Google Shape;526;g104983523ac_0_423"/>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900"/>
              <a:buNone/>
            </a:pPr>
            <a:fld id="{00000000-1234-1234-1234-123412341234}" type="slidenum">
              <a:rPr lang="pt-BR"/>
              <a:t>‹#›</a:t>
            </a:fld>
            <a:endParaRPr/>
          </a:p>
        </p:txBody>
      </p:sp>
      <p:pic>
        <p:nvPicPr>
          <p:cNvPr descr="Arranha-céus" id="527" name="Google Shape;527;g104983523ac_0_423"/>
          <p:cNvPicPr preferRelativeResize="0"/>
          <p:nvPr>
            <p:ph idx="2" type="pic"/>
          </p:nvPr>
        </p:nvPicPr>
        <p:blipFill rotWithShape="1">
          <a:blip r:embed="rId3">
            <a:alphaModFix/>
          </a:blip>
          <a:srcRect b="0" l="0" r="0" t="0"/>
          <a:stretch/>
        </p:blipFill>
        <p:spPr>
          <a:xfrm>
            <a:off x="5552487" y="986561"/>
            <a:ext cx="4884900" cy="4884900"/>
          </a:xfrm>
          <a:prstGeom prst="ellipse">
            <a:avLst/>
          </a:prstGeom>
          <a:solidFill>
            <a:srgbClr val="D8D8D8"/>
          </a:solidFill>
          <a:ln>
            <a:noFill/>
          </a:ln>
        </p:spPr>
      </p:pic>
      <p:sp>
        <p:nvSpPr>
          <p:cNvPr id="528" name="Google Shape;528;g104983523ac_0_423"/>
          <p:cNvSpPr txBox="1"/>
          <p:nvPr/>
        </p:nvSpPr>
        <p:spPr>
          <a:xfrm>
            <a:off x="138250" y="1197050"/>
            <a:ext cx="4937100" cy="59415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chemeClr val="dk1"/>
              </a:buClr>
              <a:buSzPts val="2200"/>
              <a:buFont typeface="Corbel"/>
              <a:buChar char="★"/>
            </a:pPr>
            <a:r>
              <a:rPr b="0" i="0" lang="pt-BR" sz="2200" u="none" cap="none" strike="noStrike">
                <a:solidFill>
                  <a:schemeClr val="dk1"/>
                </a:solidFill>
                <a:latin typeface="Corbel"/>
                <a:ea typeface="Corbel"/>
                <a:cs typeface="Corbel"/>
                <a:sym typeface="Corbel"/>
              </a:rPr>
              <a:t>Criar um Modelo de ML de Regressão para identificar a quantidade de passageiros pagantes em um voo específico.</a:t>
            </a:r>
            <a:endParaRPr b="0" i="0" sz="2200" u="none" cap="none" strike="noStrike">
              <a:solidFill>
                <a:schemeClr val="dk1"/>
              </a:solidFill>
              <a:latin typeface="Corbel"/>
              <a:ea typeface="Corbel"/>
              <a:cs typeface="Corbel"/>
              <a:sym typeface="Corbel"/>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orbel"/>
              <a:ea typeface="Corbel"/>
              <a:cs typeface="Corbel"/>
              <a:sym typeface="Corbel"/>
            </a:endParaRPr>
          </a:p>
          <a:p>
            <a:pPr indent="-368300" lvl="0" marL="457200" marR="0" rtl="0" algn="l">
              <a:lnSpc>
                <a:spcPct val="100000"/>
              </a:lnSpc>
              <a:spcBef>
                <a:spcPts val="0"/>
              </a:spcBef>
              <a:spcAft>
                <a:spcPts val="0"/>
              </a:spcAft>
              <a:buClr>
                <a:schemeClr val="dk1"/>
              </a:buClr>
              <a:buSzPts val="2200"/>
              <a:buFont typeface="Corbel"/>
              <a:buChar char="★"/>
            </a:pPr>
            <a:r>
              <a:rPr b="0" i="0" lang="pt-BR" sz="2200" u="none" cap="none" strike="noStrike">
                <a:solidFill>
                  <a:schemeClr val="dk1"/>
                </a:solidFill>
                <a:latin typeface="Corbel"/>
                <a:ea typeface="Corbel"/>
                <a:cs typeface="Corbel"/>
                <a:sym typeface="Corbel"/>
              </a:rPr>
              <a:t>Criar um Modelo de ML de Classificação, que na realidade é um alerta, para identificar se um voo específico não será lucrativo (LF&lt;0.5).</a:t>
            </a:r>
            <a:endParaRPr b="0" i="0" sz="2200" u="none" cap="none" strike="noStrike">
              <a:solidFill>
                <a:schemeClr val="dk1"/>
              </a:solidFill>
              <a:latin typeface="Corbel"/>
              <a:ea typeface="Corbel"/>
              <a:cs typeface="Corbel"/>
              <a:sym typeface="Corbel"/>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orbel"/>
              <a:ea typeface="Corbel"/>
              <a:cs typeface="Corbel"/>
              <a:sym typeface="Corbel"/>
            </a:endParaRPr>
          </a:p>
          <a:p>
            <a:pPr indent="-368300" lvl="0" marL="457200" marR="0" rtl="0" algn="l">
              <a:lnSpc>
                <a:spcPct val="100000"/>
              </a:lnSpc>
              <a:spcBef>
                <a:spcPts val="0"/>
              </a:spcBef>
              <a:spcAft>
                <a:spcPts val="0"/>
              </a:spcAft>
              <a:buClr>
                <a:schemeClr val="dk1"/>
              </a:buClr>
              <a:buSzPts val="2200"/>
              <a:buFont typeface="Corbel"/>
              <a:buChar char="★"/>
            </a:pPr>
            <a:r>
              <a:rPr b="0" i="0" lang="pt-BR" sz="2200" u="none" cap="none" strike="noStrike">
                <a:solidFill>
                  <a:schemeClr val="dk1"/>
                </a:solidFill>
                <a:latin typeface="Corbel"/>
                <a:ea typeface="Corbel"/>
                <a:cs typeface="Corbel"/>
                <a:sym typeface="Corbel"/>
              </a:rPr>
              <a:t>Os dois modelos tem como objetivo , antecipar as estratégias para aumentar a demanda de passageiros/ carga, maximizando a utilização da aeronave.</a:t>
            </a:r>
            <a:endParaRPr b="0" i="0" sz="2200" u="none" cap="none" strike="noStrike">
              <a:solidFill>
                <a:schemeClr val="dk1"/>
              </a:solidFill>
              <a:latin typeface="Corbel"/>
              <a:ea typeface="Corbel"/>
              <a:cs typeface="Corbel"/>
              <a:sym typeface="Corbe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10490fc9d96_0_538"/>
          <p:cNvSpPr txBox="1"/>
          <p:nvPr>
            <p:ph type="title"/>
          </p:nvPr>
        </p:nvSpPr>
        <p:spPr>
          <a:xfrm>
            <a:off x="999378" y="173475"/>
            <a:ext cx="53940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200"/>
              <a:buNone/>
            </a:pPr>
            <a:r>
              <a:rPr lang="pt-BR" sz="3600" u="sng">
                <a:hlinkClick r:id="rId3"/>
              </a:rPr>
              <a:t>ESTRUTURA </a:t>
            </a:r>
            <a:r>
              <a:rPr lang="pt-BR" sz="3600"/>
              <a:t>E PROCESSO</a:t>
            </a:r>
            <a:endParaRPr/>
          </a:p>
        </p:txBody>
      </p:sp>
      <p:sp>
        <p:nvSpPr>
          <p:cNvPr id="535" name="Google Shape;535;g10490fc9d96_0_538"/>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pt-BR"/>
              <a:t>‹#›</a:t>
            </a:fld>
            <a:endParaRPr/>
          </a:p>
        </p:txBody>
      </p:sp>
      <p:sp>
        <p:nvSpPr>
          <p:cNvPr id="536" name="Google Shape;536;g10490fc9d96_0_538"/>
          <p:cNvSpPr/>
          <p:nvPr/>
        </p:nvSpPr>
        <p:spPr>
          <a:xfrm>
            <a:off x="4162075" y="1232975"/>
            <a:ext cx="5113500" cy="5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orbel"/>
                <a:ea typeface="Corbel"/>
                <a:cs typeface="Corbel"/>
                <a:sym typeface="Corbel"/>
              </a:rPr>
              <a:t>Recepção da demanda</a:t>
            </a:r>
            <a:endParaRPr b="1" i="0" sz="1800" u="none" cap="none" strike="noStrike">
              <a:solidFill>
                <a:srgbClr val="000000"/>
              </a:solidFill>
              <a:latin typeface="Corbel"/>
              <a:ea typeface="Corbel"/>
              <a:cs typeface="Corbel"/>
              <a:sym typeface="Corbel"/>
            </a:endParaRPr>
          </a:p>
        </p:txBody>
      </p:sp>
      <p:pic>
        <p:nvPicPr>
          <p:cNvPr id="537" name="Google Shape;537;g10490fc9d96_0_538"/>
          <p:cNvPicPr preferRelativeResize="0"/>
          <p:nvPr/>
        </p:nvPicPr>
        <p:blipFill rotWithShape="1">
          <a:blip r:embed="rId4">
            <a:alphaModFix/>
          </a:blip>
          <a:srcRect b="0" l="0" r="0" t="0"/>
          <a:stretch/>
        </p:blipFill>
        <p:spPr>
          <a:xfrm>
            <a:off x="479673" y="1309175"/>
            <a:ext cx="3357502" cy="5222775"/>
          </a:xfrm>
          <a:prstGeom prst="rect">
            <a:avLst/>
          </a:prstGeom>
          <a:noFill/>
          <a:ln>
            <a:noFill/>
          </a:ln>
        </p:spPr>
      </p:pic>
      <p:sp>
        <p:nvSpPr>
          <p:cNvPr id="538" name="Google Shape;538;g10490fc9d96_0_538"/>
          <p:cNvSpPr/>
          <p:nvPr/>
        </p:nvSpPr>
        <p:spPr>
          <a:xfrm>
            <a:off x="4670840" y="1867548"/>
            <a:ext cx="4995900" cy="5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orbel"/>
                <a:ea typeface="Corbel"/>
                <a:cs typeface="Corbel"/>
                <a:sym typeface="Corbel"/>
              </a:rPr>
              <a:t>Pesquisa sobre o problema (Setor Aviação)</a:t>
            </a:r>
            <a:endParaRPr b="1" i="0" sz="1800" u="none" cap="none" strike="noStrike">
              <a:solidFill>
                <a:srgbClr val="000000"/>
              </a:solidFill>
              <a:latin typeface="Corbel"/>
              <a:ea typeface="Corbel"/>
              <a:cs typeface="Corbel"/>
              <a:sym typeface="Corbel"/>
            </a:endParaRPr>
          </a:p>
        </p:txBody>
      </p:sp>
      <p:sp>
        <p:nvSpPr>
          <p:cNvPr id="539" name="Google Shape;539;g10490fc9d96_0_538"/>
          <p:cNvSpPr/>
          <p:nvPr/>
        </p:nvSpPr>
        <p:spPr>
          <a:xfrm>
            <a:off x="5358355" y="3141660"/>
            <a:ext cx="4995900" cy="5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orbel"/>
                <a:ea typeface="Corbel"/>
                <a:cs typeface="Corbel"/>
                <a:sym typeface="Corbel"/>
              </a:rPr>
              <a:t>Estudo e Definição das principais features</a:t>
            </a:r>
            <a:endParaRPr b="1" i="0" sz="1800" u="none" cap="none" strike="noStrike">
              <a:solidFill>
                <a:srgbClr val="000000"/>
              </a:solidFill>
              <a:latin typeface="Corbel"/>
              <a:ea typeface="Corbel"/>
              <a:cs typeface="Corbel"/>
              <a:sym typeface="Corbel"/>
            </a:endParaRPr>
          </a:p>
        </p:txBody>
      </p:sp>
      <p:sp>
        <p:nvSpPr>
          <p:cNvPr id="540" name="Google Shape;540;g10490fc9d96_0_538"/>
          <p:cNvSpPr/>
          <p:nvPr/>
        </p:nvSpPr>
        <p:spPr>
          <a:xfrm>
            <a:off x="5710276" y="3782729"/>
            <a:ext cx="4995900" cy="5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orbel"/>
                <a:ea typeface="Corbel"/>
                <a:cs typeface="Corbel"/>
                <a:sym typeface="Corbel"/>
              </a:rPr>
              <a:t>Tratamento/Transformação das features</a:t>
            </a:r>
            <a:endParaRPr b="1" i="0" sz="1800" u="none" cap="none" strike="noStrike">
              <a:solidFill>
                <a:srgbClr val="000000"/>
              </a:solidFill>
              <a:latin typeface="Corbel"/>
              <a:ea typeface="Corbel"/>
              <a:cs typeface="Corbel"/>
              <a:sym typeface="Corbel"/>
            </a:endParaRPr>
          </a:p>
        </p:txBody>
      </p:sp>
      <p:sp>
        <p:nvSpPr>
          <p:cNvPr id="541" name="Google Shape;541;g10490fc9d96_0_538"/>
          <p:cNvSpPr/>
          <p:nvPr/>
        </p:nvSpPr>
        <p:spPr>
          <a:xfrm>
            <a:off x="6127105" y="4426425"/>
            <a:ext cx="4911600" cy="5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orbel"/>
                <a:ea typeface="Corbel"/>
                <a:cs typeface="Corbel"/>
                <a:sym typeface="Corbel"/>
              </a:rPr>
              <a:t>Análise dos Resultados obtidos</a:t>
            </a:r>
            <a:endParaRPr b="1" i="0" sz="1800" u="none" cap="none" strike="noStrike">
              <a:solidFill>
                <a:srgbClr val="000000"/>
              </a:solidFill>
              <a:latin typeface="Corbel"/>
              <a:ea typeface="Corbel"/>
              <a:cs typeface="Corbel"/>
              <a:sym typeface="Corbel"/>
            </a:endParaRPr>
          </a:p>
        </p:txBody>
      </p:sp>
      <p:sp>
        <p:nvSpPr>
          <p:cNvPr id="542" name="Google Shape;542;g10490fc9d96_0_538"/>
          <p:cNvSpPr/>
          <p:nvPr/>
        </p:nvSpPr>
        <p:spPr>
          <a:xfrm>
            <a:off x="6393374" y="5070122"/>
            <a:ext cx="4911600" cy="5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orbel"/>
                <a:ea typeface="Corbel"/>
                <a:cs typeface="Corbel"/>
                <a:sym typeface="Corbel"/>
              </a:rPr>
              <a:t>Definição dos Modelos</a:t>
            </a:r>
            <a:endParaRPr b="1" i="0" sz="1800" u="none" cap="none" strike="noStrike">
              <a:solidFill>
                <a:srgbClr val="000000"/>
              </a:solidFill>
              <a:latin typeface="Corbel"/>
              <a:ea typeface="Corbel"/>
              <a:cs typeface="Corbel"/>
              <a:sym typeface="Corbel"/>
            </a:endParaRPr>
          </a:p>
        </p:txBody>
      </p:sp>
      <p:sp>
        <p:nvSpPr>
          <p:cNvPr id="543" name="Google Shape;543;g10490fc9d96_0_538"/>
          <p:cNvSpPr/>
          <p:nvPr/>
        </p:nvSpPr>
        <p:spPr>
          <a:xfrm>
            <a:off x="6817774" y="5713818"/>
            <a:ext cx="4911600" cy="5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orbel"/>
                <a:ea typeface="Corbel"/>
                <a:cs typeface="Corbel"/>
                <a:sym typeface="Corbel"/>
              </a:rPr>
              <a:t>Refinamento dos Modelos\Resultados</a:t>
            </a:r>
            <a:endParaRPr b="1" i="0" sz="1800" u="none" cap="none" strike="noStrike">
              <a:solidFill>
                <a:srgbClr val="000000"/>
              </a:solidFill>
              <a:latin typeface="Corbel"/>
              <a:ea typeface="Corbel"/>
              <a:cs typeface="Corbel"/>
              <a:sym typeface="Corbel"/>
            </a:endParaRPr>
          </a:p>
        </p:txBody>
      </p:sp>
      <p:sp>
        <p:nvSpPr>
          <p:cNvPr id="544" name="Google Shape;544;g10490fc9d96_0_538"/>
          <p:cNvSpPr/>
          <p:nvPr/>
        </p:nvSpPr>
        <p:spPr>
          <a:xfrm>
            <a:off x="4958838" y="2507618"/>
            <a:ext cx="4995900" cy="5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000000"/>
                </a:solidFill>
                <a:latin typeface="Corbel"/>
                <a:ea typeface="Corbel"/>
                <a:cs typeface="Corbel"/>
                <a:sym typeface="Corbel"/>
              </a:rPr>
              <a:t>Extração das Informações (Voos, Tarifas)</a:t>
            </a:r>
            <a:endParaRPr b="1" i="0" sz="1800" u="none" cap="none" strike="noStrike">
              <a:solidFill>
                <a:srgbClr val="000000"/>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047c53d978_0_35"/>
          <p:cNvSpPr txBox="1"/>
          <p:nvPr>
            <p:ph type="title"/>
          </p:nvPr>
        </p:nvSpPr>
        <p:spPr>
          <a:xfrm>
            <a:off x="213000" y="267201"/>
            <a:ext cx="11150700" cy="610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3200"/>
              <a:buNone/>
            </a:pPr>
            <a:r>
              <a:rPr lang="pt-BR">
                <a:latin typeface="Arial"/>
                <a:ea typeface="Arial"/>
                <a:cs typeface="Arial"/>
                <a:sym typeface="Arial"/>
              </a:rPr>
              <a:t>VISUALIZAÇÃO DOS DADOS (2017-2020)</a:t>
            </a:r>
            <a:endParaRPr>
              <a:latin typeface="Arial"/>
              <a:ea typeface="Arial"/>
              <a:cs typeface="Arial"/>
              <a:sym typeface="Arial"/>
            </a:endParaRPr>
          </a:p>
        </p:txBody>
      </p:sp>
      <p:sp>
        <p:nvSpPr>
          <p:cNvPr id="551" name="Google Shape;551;g1047c53d978_0_35"/>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pt-BR"/>
              <a:t>‹#›</a:t>
            </a:fld>
            <a:endParaRPr/>
          </a:p>
        </p:txBody>
      </p:sp>
      <p:pic>
        <p:nvPicPr>
          <p:cNvPr id="552" name="Google Shape;552;g1047c53d978_0_35"/>
          <p:cNvPicPr preferRelativeResize="0"/>
          <p:nvPr/>
        </p:nvPicPr>
        <p:blipFill rotWithShape="1">
          <a:blip r:embed="rId3">
            <a:alphaModFix/>
          </a:blip>
          <a:srcRect b="14424" l="31578" r="31221" t="22587"/>
          <a:stretch/>
        </p:blipFill>
        <p:spPr>
          <a:xfrm>
            <a:off x="329175" y="1070125"/>
            <a:ext cx="5657600" cy="5385625"/>
          </a:xfrm>
          <a:prstGeom prst="rect">
            <a:avLst/>
          </a:prstGeom>
          <a:noFill/>
          <a:ln>
            <a:noFill/>
          </a:ln>
        </p:spPr>
      </p:pic>
      <p:pic>
        <p:nvPicPr>
          <p:cNvPr id="553" name="Google Shape;553;g1047c53d978_0_35"/>
          <p:cNvPicPr preferRelativeResize="0"/>
          <p:nvPr/>
        </p:nvPicPr>
        <p:blipFill rotWithShape="1">
          <a:blip r:embed="rId4">
            <a:alphaModFix/>
          </a:blip>
          <a:srcRect b="14840" l="37060" r="36295" t="22665"/>
          <a:stretch/>
        </p:blipFill>
        <p:spPr>
          <a:xfrm>
            <a:off x="7004675" y="1070125"/>
            <a:ext cx="4083899" cy="538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Contoso v1">
      <a:dk1>
        <a:srgbClr val="000000"/>
      </a:dk1>
      <a:lt1>
        <a:srgbClr val="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Contoso v1">
      <a:dk1>
        <a:srgbClr val="000000"/>
      </a:dk1>
      <a:lt1>
        <a:srgbClr val="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2021-11-25T02:29:48Z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